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84" r:id="rId3"/>
    <p:sldMasterId id="2147483696" r:id="rId4"/>
    <p:sldMasterId id="2147483720" r:id="rId5"/>
    <p:sldMasterId id="2147483732" r:id="rId6"/>
    <p:sldMasterId id="2147483744" r:id="rId7"/>
    <p:sldMasterId id="2147483780" r:id="rId8"/>
    <p:sldMasterId id="2147483792" r:id="rId9"/>
    <p:sldMasterId id="2147483959" r:id="rId10"/>
    <p:sldMasterId id="2147483971" r:id="rId11"/>
    <p:sldMasterId id="2147483983" r:id="rId12"/>
    <p:sldMasterId id="2147483995" r:id="rId13"/>
    <p:sldMasterId id="2147484007" r:id="rId14"/>
    <p:sldMasterId id="2147484019" r:id="rId15"/>
    <p:sldMasterId id="2147484196" r:id="rId16"/>
    <p:sldMasterId id="2147484208" r:id="rId17"/>
    <p:sldMasterId id="2147484220" r:id="rId18"/>
    <p:sldMasterId id="2147484232" r:id="rId19"/>
    <p:sldMasterId id="2147484244" r:id="rId20"/>
    <p:sldMasterId id="2147484256" r:id="rId21"/>
  </p:sldMasterIdLst>
  <p:notesMasterIdLst>
    <p:notesMasterId r:id="rId134"/>
  </p:notesMasterIdLst>
  <p:sldIdLst>
    <p:sldId id="258" r:id="rId22"/>
    <p:sldId id="436" r:id="rId23"/>
    <p:sldId id="437" r:id="rId24"/>
    <p:sldId id="438" r:id="rId25"/>
    <p:sldId id="439" r:id="rId26"/>
    <p:sldId id="440" r:id="rId27"/>
    <p:sldId id="441" r:id="rId28"/>
    <p:sldId id="442" r:id="rId29"/>
    <p:sldId id="443" r:id="rId30"/>
    <p:sldId id="444" r:id="rId31"/>
    <p:sldId id="269" r:id="rId32"/>
    <p:sldId id="270" r:id="rId33"/>
    <p:sldId id="271" r:id="rId34"/>
    <p:sldId id="490" r:id="rId35"/>
    <p:sldId id="491" r:id="rId36"/>
    <p:sldId id="492" r:id="rId37"/>
    <p:sldId id="493" r:id="rId38"/>
    <p:sldId id="277" r:id="rId39"/>
    <p:sldId id="278" r:id="rId40"/>
    <p:sldId id="279" r:id="rId41"/>
    <p:sldId id="415" r:id="rId42"/>
    <p:sldId id="460" r:id="rId43"/>
    <p:sldId id="461" r:id="rId44"/>
    <p:sldId id="416" r:id="rId45"/>
    <p:sldId id="417" r:id="rId46"/>
    <p:sldId id="418" r:id="rId47"/>
    <p:sldId id="419" r:id="rId48"/>
    <p:sldId id="420" r:id="rId49"/>
    <p:sldId id="478" r:id="rId50"/>
    <p:sldId id="485" r:id="rId51"/>
    <p:sldId id="484" r:id="rId52"/>
    <p:sldId id="421" r:id="rId53"/>
    <p:sldId id="481" r:id="rId54"/>
    <p:sldId id="422" r:id="rId55"/>
    <p:sldId id="488" r:id="rId56"/>
    <p:sldId id="480" r:id="rId57"/>
    <p:sldId id="479" r:id="rId58"/>
    <p:sldId id="462" r:id="rId59"/>
    <p:sldId id="489" r:id="rId60"/>
    <p:sldId id="463" r:id="rId61"/>
    <p:sldId id="425" r:id="rId62"/>
    <p:sldId id="476" r:id="rId63"/>
    <p:sldId id="394" r:id="rId64"/>
    <p:sldId id="395" r:id="rId65"/>
    <p:sldId id="396" r:id="rId66"/>
    <p:sldId id="428" r:id="rId67"/>
    <p:sldId id="429" r:id="rId68"/>
    <p:sldId id="430" r:id="rId69"/>
    <p:sldId id="431" r:id="rId70"/>
    <p:sldId id="432" r:id="rId71"/>
    <p:sldId id="433" r:id="rId72"/>
    <p:sldId id="434" r:id="rId73"/>
    <p:sldId id="435" r:id="rId74"/>
    <p:sldId id="397" r:id="rId75"/>
    <p:sldId id="398" r:id="rId76"/>
    <p:sldId id="464" r:id="rId77"/>
    <p:sldId id="465" r:id="rId78"/>
    <p:sldId id="466" r:id="rId79"/>
    <p:sldId id="467" r:id="rId80"/>
    <p:sldId id="399" r:id="rId81"/>
    <p:sldId id="468" r:id="rId82"/>
    <p:sldId id="469" r:id="rId83"/>
    <p:sldId id="470" r:id="rId84"/>
    <p:sldId id="471" r:id="rId85"/>
    <p:sldId id="472" r:id="rId86"/>
    <p:sldId id="473" r:id="rId87"/>
    <p:sldId id="474" r:id="rId88"/>
    <p:sldId id="408" r:id="rId89"/>
    <p:sldId id="527" r:id="rId90"/>
    <p:sldId id="528" r:id="rId91"/>
    <p:sldId id="529" r:id="rId92"/>
    <p:sldId id="494" r:id="rId93"/>
    <p:sldId id="495" r:id="rId94"/>
    <p:sldId id="496" r:id="rId95"/>
    <p:sldId id="497" r:id="rId96"/>
    <p:sldId id="498" r:id="rId97"/>
    <p:sldId id="499" r:id="rId98"/>
    <p:sldId id="500" r:id="rId99"/>
    <p:sldId id="501" r:id="rId100"/>
    <p:sldId id="502" r:id="rId101"/>
    <p:sldId id="503" r:id="rId102"/>
    <p:sldId id="504" r:id="rId103"/>
    <p:sldId id="505" r:id="rId104"/>
    <p:sldId id="506" r:id="rId105"/>
    <p:sldId id="507" r:id="rId106"/>
    <p:sldId id="508" r:id="rId107"/>
    <p:sldId id="509" r:id="rId108"/>
    <p:sldId id="510" r:id="rId109"/>
    <p:sldId id="511" r:id="rId110"/>
    <p:sldId id="512" r:id="rId111"/>
    <p:sldId id="513" r:id="rId112"/>
    <p:sldId id="514" r:id="rId113"/>
    <p:sldId id="515" r:id="rId114"/>
    <p:sldId id="516" r:id="rId115"/>
    <p:sldId id="517" r:id="rId116"/>
    <p:sldId id="518" r:id="rId117"/>
    <p:sldId id="519" r:id="rId118"/>
    <p:sldId id="520" r:id="rId119"/>
    <p:sldId id="521" r:id="rId120"/>
    <p:sldId id="522" r:id="rId121"/>
    <p:sldId id="523" r:id="rId122"/>
    <p:sldId id="524" r:id="rId123"/>
    <p:sldId id="525" r:id="rId124"/>
    <p:sldId id="526" r:id="rId125"/>
    <p:sldId id="427" r:id="rId126"/>
    <p:sldId id="413" r:id="rId127"/>
    <p:sldId id="414" r:id="rId128"/>
    <p:sldId id="371" r:id="rId129"/>
    <p:sldId id="372" r:id="rId130"/>
    <p:sldId id="373" r:id="rId131"/>
    <p:sldId id="374" r:id="rId132"/>
    <p:sldId id="375" r:id="rId133"/>
  </p:sldIdLst>
  <p:sldSz cx="9144000" cy="6858000" type="screen4x3"/>
  <p:notesSz cx="6858000" cy="9144000"/>
  <p:defaultTextStyle>
    <a:defPPr>
      <a:defRPr lang="ca-E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74B"/>
    <a:srgbClr val="000000"/>
    <a:srgbClr val="FFFFFF"/>
    <a:srgbClr val="BDD6E1"/>
    <a:srgbClr val="9E0F07"/>
    <a:srgbClr val="07850C"/>
    <a:srgbClr val="0808D1"/>
    <a:srgbClr val="11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 varScale="1">
        <p:scale>
          <a:sx n="113" d="100"/>
          <a:sy n="113" d="100"/>
        </p:scale>
        <p:origin x="-147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117" Type="http://schemas.openxmlformats.org/officeDocument/2006/relationships/slide" Target="slides/slide9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12" Type="http://schemas.openxmlformats.org/officeDocument/2006/relationships/slide" Target="slides/slide91.xml"/><Relationship Id="rId133" Type="http://schemas.openxmlformats.org/officeDocument/2006/relationships/slide" Target="slides/slide112.xml"/><Relationship Id="rId138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slide" Target="slides/slide81.xml"/><Relationship Id="rId123" Type="http://schemas.openxmlformats.org/officeDocument/2006/relationships/slide" Target="slides/slide102.xml"/><Relationship Id="rId128" Type="http://schemas.openxmlformats.org/officeDocument/2006/relationships/slide" Target="slides/slide10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slide" Target="slides/slide84.xml"/><Relationship Id="rId113" Type="http://schemas.openxmlformats.org/officeDocument/2006/relationships/slide" Target="slides/slide92.xml"/><Relationship Id="rId118" Type="http://schemas.openxmlformats.org/officeDocument/2006/relationships/slide" Target="slides/slide97.xml"/><Relationship Id="rId126" Type="http://schemas.openxmlformats.org/officeDocument/2006/relationships/slide" Target="slides/slide105.xml"/><Relationship Id="rId13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121" Type="http://schemas.openxmlformats.org/officeDocument/2006/relationships/slide" Target="slides/slide10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103" Type="http://schemas.openxmlformats.org/officeDocument/2006/relationships/slide" Target="slides/slide82.xml"/><Relationship Id="rId108" Type="http://schemas.openxmlformats.org/officeDocument/2006/relationships/slide" Target="slides/slide87.xml"/><Relationship Id="rId116" Type="http://schemas.openxmlformats.org/officeDocument/2006/relationships/slide" Target="slides/slide95.xml"/><Relationship Id="rId124" Type="http://schemas.openxmlformats.org/officeDocument/2006/relationships/slide" Target="slides/slide103.xml"/><Relationship Id="rId129" Type="http://schemas.openxmlformats.org/officeDocument/2006/relationships/slide" Target="slides/slide108.xml"/><Relationship Id="rId137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11" Type="http://schemas.openxmlformats.org/officeDocument/2006/relationships/slide" Target="slides/slide90.xml"/><Relationship Id="rId132" Type="http://schemas.openxmlformats.org/officeDocument/2006/relationships/slide" Target="slides/slide1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6" Type="http://schemas.openxmlformats.org/officeDocument/2006/relationships/slide" Target="slides/slide85.xml"/><Relationship Id="rId114" Type="http://schemas.openxmlformats.org/officeDocument/2006/relationships/slide" Target="slides/slide93.xml"/><Relationship Id="rId119" Type="http://schemas.openxmlformats.org/officeDocument/2006/relationships/slide" Target="slides/slide98.xml"/><Relationship Id="rId127" Type="http://schemas.openxmlformats.org/officeDocument/2006/relationships/slide" Target="slides/slide10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122" Type="http://schemas.openxmlformats.org/officeDocument/2006/relationships/slide" Target="slides/slide101.xml"/><Relationship Id="rId130" Type="http://schemas.openxmlformats.org/officeDocument/2006/relationships/slide" Target="slides/slide109.xml"/><Relationship Id="rId13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109" Type="http://schemas.openxmlformats.org/officeDocument/2006/relationships/slide" Target="slides/slide8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slide" Target="slides/slide83.xml"/><Relationship Id="rId120" Type="http://schemas.openxmlformats.org/officeDocument/2006/relationships/slide" Target="slides/slide99.xml"/><Relationship Id="rId125" Type="http://schemas.openxmlformats.org/officeDocument/2006/relationships/slide" Target="slides/slide10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110" Type="http://schemas.openxmlformats.org/officeDocument/2006/relationships/slide" Target="slides/slide89.xml"/><Relationship Id="rId115" Type="http://schemas.openxmlformats.org/officeDocument/2006/relationships/slide" Target="slides/slide94.xml"/><Relationship Id="rId131" Type="http://schemas.openxmlformats.org/officeDocument/2006/relationships/slide" Target="slides/slide110.xml"/><Relationship Id="rId136" Type="http://schemas.openxmlformats.org/officeDocument/2006/relationships/viewProps" Target="viewProps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/>
              </a:defRPr>
            </a:lvl1pPr>
          </a:lstStyle>
          <a:p>
            <a:pPr>
              <a:defRPr/>
            </a:pPr>
            <a:fld id="{4A2301D9-68EF-41A4-B4D4-00674ADC9451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"/>
              </a:defRPr>
            </a:lvl1pPr>
          </a:lstStyle>
          <a:p>
            <a:pPr>
              <a:defRPr/>
            </a:pPr>
            <a:fld id="{33330562-857E-421C-AB4A-20827ED8FC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98673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832671-368A-4008-8109-E8D047FACFB8}" type="slidenum">
              <a:rPr lang="es-ES" smtClean="0">
                <a:latin typeface="Times" pitchFamily="18" charset="0"/>
              </a:rPr>
              <a:pPr/>
              <a:t>24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91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1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A8F352-DF44-432A-A2D8-5CF7D6E39043}" type="slidenum">
              <a:rPr lang="it-IT" smtClean="0">
                <a:solidFill>
                  <a:srgbClr val="000000"/>
                </a:solidFill>
              </a:rPr>
              <a:pPr/>
              <a:t>93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2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1530D3-360B-4100-8FF7-BA8C64036FDB}" type="slidenum">
              <a:rPr lang="it-IT" smtClean="0">
                <a:solidFill>
                  <a:srgbClr val="000000"/>
                </a:solidFill>
              </a:rPr>
              <a:pPr/>
              <a:t>94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95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1EA1AB-8212-4C24-9DFD-69200B5BA5A6}" type="slidenum">
              <a:rPr lang="it-IT" smtClean="0">
                <a:solidFill>
                  <a:srgbClr val="000000"/>
                </a:solidFill>
              </a:rPr>
              <a:pPr/>
              <a:t>97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C2F4E9-FD3F-4F86-BC45-AC310B78F247}" type="slidenum">
              <a:rPr lang="it-IT" smtClean="0">
                <a:solidFill>
                  <a:srgbClr val="000000"/>
                </a:solidFill>
              </a:rPr>
              <a:pPr/>
              <a:t>98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99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10C456-6483-4EA4-B542-19D4F08DC523}" type="slidenum">
              <a:rPr lang="it-IT" smtClean="0">
                <a:solidFill>
                  <a:srgbClr val="000000"/>
                </a:solidFill>
              </a:rPr>
              <a:pPr/>
              <a:t>101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8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74BE34-5300-4542-ACEA-428B1183594D}" type="slidenum">
              <a:rPr lang="it-IT" smtClean="0">
                <a:solidFill>
                  <a:srgbClr val="000000"/>
                </a:solidFill>
              </a:rPr>
              <a:pPr/>
              <a:t>102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103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1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A8F352-DF44-432A-A2D8-5CF7D6E39043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81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2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1530D3-360B-4100-8FF7-BA8C64036FDB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82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83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1EA1AB-8212-4C24-9DFD-69200B5BA5A6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85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C2F4E9-FD3F-4F86-BC45-AC310B78F247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86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87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10C456-6483-4EA4-B542-19D4F08DC523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89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8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74BE34-5300-4542-ACEA-428B1183594D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90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66D51-A94D-470C-AB16-CE3AB594AA6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93A62-C82A-4CF6-B9D3-38151185269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D8B29-D29E-4B45-90CA-B3127C0B0AF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007FD-1E67-41A3-B3FD-293D285EFF8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12CE8-997A-4167-A3DA-F6FBD1BF282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29640-30FF-4C18-AD20-6F080D8D4BF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64A58-0AE1-4262-B2C2-8C46ED31E45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ECF25-7BA0-423A-ADD0-1A9EEC3580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ECA14-0BEB-4AE1-9DD3-21F37A32D9C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89142-8472-4F28-B843-785F95B7B5F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5434E-F3F5-4ABC-B637-E47AC890D0D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32781-EAF8-4E37-8E49-DAFDA51626E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D4C9-2A09-4E1B-9D25-228127EE47F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0B2F1-F78F-40A3-B483-231B72E5917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EC6B5-9AA8-4D3B-A44C-013282DD3F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939A2-C9C2-4016-B4C9-313D2B8768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AE09E-DB00-4359-ADEA-03C7C9C560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AA17C-708A-4DF7-B25C-E2E48A80BF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AEBB2-59C5-4804-B64A-01B54AAE7F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637A4-6817-42FF-8546-401FC6CA67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2434D-6199-4179-B2A2-81175E8795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DA78E-4BBD-44B4-A9EF-DD96FE6D59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A9B73-4825-48D7-B09B-A50B7BFE43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EA5C3-CF62-4AB8-A741-181D5C7F0D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46ACA-C431-4E59-92B8-B0CDD2328B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84DE8-82BA-4312-9627-3A54327300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A6B2A-F330-4A00-B9C8-3BC4A47B3064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AD91D-CB76-47D0-A48C-32AC86E8A4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E99CC-77AE-48D2-BDCA-AEA7F60D3D16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9ED09-7195-4154-B702-00F2A66443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4D967-9FD8-4294-AC31-83E4E527EE3D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5EB20-1D06-4907-8E0B-56C08897EC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25CFF-3DF8-4896-BA29-EFF2770B03C9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B4573-D99B-4FD2-922E-3B0C3FA774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4FA29-C011-44B4-B578-915B654E8A8B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0301C-CAF4-4772-989C-1BC77320EC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E6212-3546-4CC6-9AD6-33ACBACBD29F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912F2-CC22-4BEF-9531-88990515C6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2BB27-3C1C-4269-82B0-3514003EC038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27C7C-E586-48B8-B0FB-5788B4A7783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1FC11-DB37-4917-991B-4AC7A07E43A3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37E9E-1E12-4F55-9F4C-1BFBFCDCC1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DC041-F6B7-4D06-96F1-F4129D9CBC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3ADEC-9D54-449D-81CA-29723FD54EDA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A06F5-F1A3-4D06-91D3-13CA674544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1B1D1-E8F4-45D3-BCE9-555840CD3AD3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4E00C-48A1-4F9C-BFD6-DAF30011FF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331AE-9C59-429B-A1CB-275DD869DB8E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42A5E-771E-488C-9D5B-E1111DAFBA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403C1-6A69-4F60-AD9A-3639CD5688FB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458FF-46CA-43E2-851C-C3ABE78B7A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DFEFB-5849-464C-A093-2AAB73DDF3D6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479E8-3868-470C-86A8-46A9575F48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C97F4-469E-48BE-B15E-E9BD9C3A3A66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07136-0E52-401A-9B74-9D9FDD6824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4ACDF-F70B-4564-88C5-42434EBE9B3E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5973A-81E0-4641-8245-B7B5B2FEBB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2051A-627F-479E-A65B-A2DC91341FDC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AD521-4BB2-4BB0-8E79-7C31453CD3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ADFF0-E1A2-4144-A500-12EC9E09FB79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E50BE-6BED-4E3D-A2DD-4C9C20A9E0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B1048-5B5E-4DC2-BD26-B94CC71B6398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96710-4C27-4B8C-9DCC-15AC4E3D16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BBA09-E12A-4BA8-AEAA-8530A4AD9D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DD9EF-AB6B-40DE-AE1A-1401B9080766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66E2E-5026-4A5C-9E04-5C2C9B9D88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F9DBE-32E4-4106-B244-B030F804AED8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2A69D-65E8-4A60-B07B-42E3756CD0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C3508-5E2D-4FF9-83E3-3A676C7DF4E0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A2DDF-2883-4CC3-BA64-280D798C34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54D56-94E7-47CD-A15C-68F2CFF2E7EA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B99ED-3387-4FEE-B4BC-DA901C9C05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C0E1C-78F7-4D2E-ADF0-179F32E53839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BF7FA-9ADA-406D-81E4-66D0FC2CD5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516AA-3A4A-4B26-BD84-1BC069A7741F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37B7F-1E3D-4A04-836A-7C6FBE0EA3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F1DF5-7B87-4352-988A-690C27FF5F16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FE2A4-DA2E-42E6-862D-CBB262F1D5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ED50B-DF32-4A14-B2CF-8D56376EEDBF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52F34-9E03-4E69-94F7-A92FB0B207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DB2F5-F80C-4E49-AC29-00EEDDA22AFD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15700-D069-415A-8BEC-FD6849B1DE2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E110-57DA-4C38-9602-7C06BD6DBD7A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6AAE6-85B7-4D0B-B312-20E21EB580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CB373-9442-4902-A205-3F564827E7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5E3D1-96C2-443F-B80F-E6A9152E50F8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F353F-AE03-4205-8CE5-91506EF821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816F1-133C-441C-A8C1-56AE3D0EC18F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86625-0379-4B0A-8BC5-1461AC9FCC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EF5AF-4403-4E8A-8A96-8B701EDB8D6C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CD4E7-5B52-4B78-9D0A-C06F91C39E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8D8DF-D1C8-4718-82DB-BA575B18C0E7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A9B8D-436E-4646-A5C3-839A2F5A1C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27C00-3396-4226-AEBB-A1E05F91A2B5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6C2FD-2030-4443-A72A-099CDE9C81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F2FA1-7E4C-4259-AD3D-73AE66FC6D94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27EE3-2A9A-4312-9C61-076FB24124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D5658-D2D5-4731-944D-9A2B68277D5B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1A52C-B63F-4C85-A303-3DEAC96F452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68FCC-66E4-441E-B02A-D705333E9339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1D397-967C-46E7-8B59-EB1B4993086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F8C3A-F50F-4AD9-83C5-1EEFDE188F0A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EC3A1-BCE9-412F-BA66-AD74F70102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2B61B-A63F-4C6C-9492-E1C07239FCE6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17359-99CE-49AA-9BCA-64283B113A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0C1AA-961F-4309-9404-EB5412FA00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400E6-5A38-4F31-87F6-5C29D0BE60EA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69605-2AB7-47DD-9478-3E10B8374E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8F69B-318F-4D73-8098-D41FFB97203A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B8B21-8497-4009-B53A-1D4F873CAF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DD3D7-3706-4D5E-BCF0-16FC732733BD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A4818-7B2A-497F-87D8-7FB0B4ABC4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03077-2956-408D-90F1-3B835890CCBD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68410-D794-413E-AFDD-E67A57FC5A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3BE26-2A24-4E00-883F-C1EFF1695630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B4DC2-D8FE-49E5-B47F-FF91BAFACB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C50E5-8877-498D-A2E9-18F5E098EBDE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AA7E6-5D2F-4188-98A7-497213A926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8C5D6-72EF-4825-AB34-F8A0F592C223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10/01/2018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26FF2-BDD0-4068-B58B-059121A09C9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1193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7224C-D382-4473-8D42-C11272E5C378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10/01/2018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E535F-642D-4B03-856D-9A4AE77BC84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566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6711F-E8EC-4E7D-A2FF-1ECFECD4169F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10/01/2018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AB865-D311-4571-A197-3E046F5E211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7374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3B5E0-B299-474B-A88B-C586C58DA596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10/01/2018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8A4EA-1EDA-45A5-82F3-9AD6DF92DE3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58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69809-54D6-4071-BE30-8CF6FFD876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F975-9A70-4538-A542-D1BA3891DE2D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10/01/2018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5BE8C-BCC4-4DC4-8A75-D42FBE22E98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24299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06716-A294-4DEE-BA8A-05C4F00B37A5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10/01/2018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294A3-5970-4562-A9DE-F70E399B1AD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3289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F2375-9D3F-414D-9B00-3BC0E7434F84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10/01/2018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DFED3-1A48-4143-8CC0-6D4B6E25D6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41727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80446-5483-41DD-BCD9-C344F105D173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10/01/2018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C3061-523F-4A0E-8C34-3F560B8A04E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32482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E9077-32D9-4722-A599-ACF2229F109C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10/01/2018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9305F-6258-47D3-9D89-A048D2B4DCC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5859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00512-75A6-438F-AD4D-DEE3F533975D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10/01/2018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E14BA-03B2-440C-8EB6-7522D97A6A1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39302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834AE-10D0-4EFD-8A14-F43B0B7C0448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10/01/2018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F2718-325D-4C4B-87C4-DDD95CA818E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03041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7318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5002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04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C6B11-2042-4BF0-941C-DEE34356EE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4899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14670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71509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6140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8698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16347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69994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24700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590346"/>
      </p:ext>
    </p:extLst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46095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6C494-3F2C-4902-B797-8FE5DE9707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28736"/>
      </p:ext>
    </p:extLst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86960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96992"/>
      </p:ext>
    </p:extLst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15303"/>
      </p:ext>
    </p:extLst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51017"/>
      </p:ext>
    </p:extLst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46655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293982"/>
      </p:ext>
    </p:extLst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459"/>
      </p:ext>
    </p:extLst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66437"/>
      </p:ext>
    </p:extLst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932E4-C6FB-4C07-80D8-7BB80A5C16B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DF505-3786-4659-9476-CDA6C81F513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901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AABE9-F87E-40CD-8C34-712F5DBE9A0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6E348-1074-4765-882D-37D9FA9BA5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A8A20-E95B-4315-AFC5-2673EC6AF0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70CCB-9D04-458A-B44D-4BC09F07115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8604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31B67-338B-4652-BA78-6089D409260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26EBF-FCC9-405F-9DBC-E59BA6C7EAC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74297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27F58-2E5D-4C00-85E1-59CB06E6108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8733A-8A18-48F1-B4F8-96E35D37312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01078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D397B-AC49-48CB-8687-2E09ABC4FA5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2C5EA-7BCE-4E96-8714-F58F7B8C701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62197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EAACC-C3A9-4E61-A12F-E71D084762E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00F11-1F9F-4E3F-B433-595A9792D40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5607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2F4AD-8D45-410E-80B0-49320E5BE2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D763F-9275-4300-A430-F6D1D160AA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0301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BDBD1-1309-4618-A24D-4EDBF21D35A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1D988-304A-4EDE-892B-ABBEEA46861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45328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54FDE-7FD7-45F0-BFD6-46DB723BE15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0988E-5A27-404E-9B93-DC92E569CEC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27009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A2244-EFAC-4042-8B0F-60F494770B9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A2EE5-28D2-4C22-80FE-720ECA3FB27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1540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6EFC8-A61D-4318-9331-A3FF4EAF77F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D9913-8C65-464C-9F2B-8D73DEBA40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97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18120-0919-48CD-B192-554D856C10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82EFEE37-DC31-421A-93E4-90E8BE355876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2553E30-978E-49D4-8AAC-A680FE2CBC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424579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27DECA37-F3DE-4633-942D-F4EECA44FA5B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6173B985-88BF-470E-A65C-78808D1A0B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824618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4AE1158-1C84-4671-96EA-25EF42D6DBC0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E48480A5-042B-4B01-87AB-4FB24A0EE5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720852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A99D8C3-B196-49AF-8C40-30ABC414CFFD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424E914-CBA7-4ED6-9B65-4B29F9A7D8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874507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079B7A52-3F1E-48BE-96BF-B6D6CC6E0564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6B3E505-43D7-429B-BD81-143DFA65F8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780391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DAD7F420-B441-4601-B166-AD48310D42A1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55669BA-4F20-46BA-B357-A9803AF6F2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243511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07FCD22B-F36B-4F10-8A41-6A74FADDF8FC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C5F64D47-1877-45F5-AA99-5EBF2378A1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518750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B5B47673-6184-4552-835B-8C2B50C1D309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62930B2-4BB8-433A-94B8-C10CFFA040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361426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9C579A9C-7CC8-4E15-98A9-03B504A95FE2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2D9CEBD7-1D7C-4854-910F-9AD6291EE8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791581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0037263-B1E6-4EC7-AC49-B00D40236E0D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C28B1E96-6D03-4A4F-A3B6-A9A212F56B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8075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F2A55-265D-4D74-A41F-4B889E3032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4FAC5AA-4566-4B8B-B4C8-2EF628EA8686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539D937-68DE-4F0D-8E52-0CE75F8B40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775603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0CE73-3DAF-42C6-8C28-D98BB8281DD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9461874"/>
      </p:ext>
    </p:extLst>
  </p:cSld>
  <p:clrMapOvr>
    <a:masterClrMapping/>
  </p:clrMapOvr>
  <p:transition spd="slow">
    <p:dissolv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EAAF8-DA66-425F-976D-A59F0840175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61026833"/>
      </p:ext>
    </p:extLst>
  </p:cSld>
  <p:clrMapOvr>
    <a:masterClrMapping/>
  </p:clrMapOvr>
  <p:transition spd="slow">
    <p:dissolv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583C7-60E4-4D4A-BC8C-E02226903AD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17920415"/>
      </p:ext>
    </p:extLst>
  </p:cSld>
  <p:clrMapOvr>
    <a:masterClrMapping/>
  </p:clrMapOvr>
  <p:transition spd="slow">
    <p:dissolv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7E585-A12B-49BD-9018-6C1A8071BBB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60384710"/>
      </p:ext>
    </p:extLst>
  </p:cSld>
  <p:clrMapOvr>
    <a:masterClrMapping/>
  </p:clrMapOvr>
  <p:transition spd="slow">
    <p:dissolv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FD95D-3515-4D34-8187-F921F1AABE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01246548"/>
      </p:ext>
    </p:extLst>
  </p:cSld>
  <p:clrMapOvr>
    <a:masterClrMapping/>
  </p:clrMapOvr>
  <p:transition spd="slow">
    <p:dissolv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01414-B05C-4F0D-80BC-AC2B049B162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67056975"/>
      </p:ext>
    </p:extLst>
  </p:cSld>
  <p:clrMapOvr>
    <a:masterClrMapping/>
  </p:clrMapOvr>
  <p:transition spd="slow">
    <p:dissolv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9BE0D-FE41-4D70-90B8-83D201B99D8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78195821"/>
      </p:ext>
    </p:extLst>
  </p:cSld>
  <p:clrMapOvr>
    <a:masterClrMapping/>
  </p:clrMapOvr>
  <p:transition spd="slow">
    <p:dissolv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BF76A-0A64-4625-AD97-7787EF5D973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70359137"/>
      </p:ext>
    </p:extLst>
  </p:cSld>
  <p:clrMapOvr>
    <a:masterClrMapping/>
  </p:clrMapOvr>
  <p:transition spd="slow">
    <p:dissolv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E03C4-04F7-41F1-8C94-FCDC37CF2FF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6124909"/>
      </p:ext>
    </p:extLst>
  </p:cSld>
  <p:clrMapOvr>
    <a:masterClrMapping/>
  </p:clrMapOvr>
  <p:transition spd="slow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C50A8-5D26-453C-86D0-0EB1292BAAF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33069663"/>
      </p:ext>
    </p:extLst>
  </p:cSld>
  <p:clrMapOvr>
    <a:masterClrMapping/>
  </p:clrMapOvr>
  <p:transition spd="slow">
    <p:dissolv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1A186-D3D8-48EE-A98E-2E54B2ED0FB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11636094"/>
      </p:ext>
    </p:extLst>
  </p:cSld>
  <p:clrMapOvr>
    <a:masterClrMapping/>
  </p:clrMapOvr>
  <p:transition spd="slow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A427B-74B0-4A37-BD98-49D8AC54794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4A738-66FE-4A76-9A8B-F2757D0FF0E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B5D71-88FC-4E35-9F11-5F1FFE8F76C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DB5CC-0D4B-49D3-A02F-80A369F9962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47B2-EB89-4B54-B943-64943329A20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6C64C-0454-421F-AC4C-9531352796C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C9232-DD16-4AAC-8D19-92A05D3D8A7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6AE03-F2DB-41CF-B93A-0CDACACE695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75BF4-9B81-44FE-9BA4-DDE96E6B054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3DF44-FAD9-47F9-AF97-27BAE5AA21D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C348F-DA22-4320-8277-C4E12B0F0B4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6E85A-B5C5-4CBF-B756-52EB2E03DFC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0E5F4-1EB6-4190-ACC9-D4EAB9B8FA7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0C842-FAAC-4B17-A2BA-9EBFD80B2A39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F0C21-7760-4257-9457-38F3CD3597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6B9F3-633E-4A8A-80D3-E1A5AB7049B9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EA4CE-5FD8-4E94-A552-78A7D147F3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1E1EE-6A38-4AFD-A2A1-41F7DC7E44E0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1517E-AFAE-407F-9BA5-1103DA86C4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14046-CBFE-467F-9AF1-1990BAA6C63C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2EE05-011F-4032-87FC-C650245D9D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49048-0828-41C8-B1CF-5A9AB65E47E9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DDFB7-99D5-49FC-8988-E61EB8BEBC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FD43-5010-45E6-8EFD-85C54C7D79F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D6491-7797-460E-A5D9-1307D964F923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D582F-3F59-4F17-A670-DE16B21D3A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61FB0-0A55-4780-A8B4-60A929182693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073FC-E14F-42DA-8097-B0666861C2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A04D2-EAB3-42D9-880C-E2E1106A41BE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DA614-FE76-44ED-AD3E-BD55E335AC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4113F-92EE-4326-9823-F1B92540BB9D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D4C1C-5C43-4C48-B2A0-4F791D41A7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58020-E679-4DB2-9A4A-68B86D880245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847E0-1448-4221-AF4A-73D89D50A7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DEB10-3A14-42ED-86AE-9153259917FC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E876C-6C04-4F33-BC64-B8A26EB1B9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0A808-1EC5-442C-A2FC-41540B0DC1F0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DB7D7-AA12-45BA-A611-9DD00DCB06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D0FF6-768A-43B3-9007-11A6AD960273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C5B3F-9613-48F2-82D7-478AE6D448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3155D-AAF0-4508-B0B5-BD521EC720CD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82E50-A567-4E67-83C3-4D972BA226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A4559-809F-4D03-81F7-27FF1F6FDAF9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F7EAE-C351-4A35-BB21-0E2904A314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431AF-0729-448A-B83A-16E781B4453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56A32-2383-4BCF-AA13-086B72F4711F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058DB-8102-4590-920B-A39649829E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C5F34-CC84-490D-86A4-5B548AA36766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15826-8F3E-4060-92C0-C22FEEF2FB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4DD53-0A8A-4FD5-BEDE-97C443DA31CD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452A5-D398-4E6E-9212-734B8CE633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A8ED0-B923-4A5A-A3A9-314A3693F117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739DA-D93C-4BDC-B615-CF1AB6A3E2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2CB8A-D33A-4A65-B0DE-ED681AF60850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A0434-C454-4AC3-8FB7-822D073ADA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57EC9-E526-4E5C-BDD0-3C4425B1A940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EE99D-2C9A-4CBF-A1CB-FBF21DA1C8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A3452-3BAA-4BB5-BF6A-0DE4F2E80620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48F8B-3C89-48A8-8E1D-A9E8D9B196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A6A1A-D0E0-4037-9A53-1BAA7532F182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2416F-EA99-422B-AF2D-D76CCC667F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8D93B-DA4F-48E0-9919-35C02E7B716A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9F302-EE68-4E11-9AC5-3CB0C044A4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396FE-BE4B-4F18-9DAC-20D44A4F024A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8512B-BE13-4EB8-BA22-09B3CA7FF4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F8446-FC8E-44C6-89A7-D7B930882D3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0488E-1282-4B15-8722-8B94DDA1F78C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0FD51-506B-4060-9E1F-3B21FE9CB16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82A8F-F695-48DE-A429-9638492C61AE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2E2E1-FE92-457E-86E9-719018E149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E2125-5193-45BD-8696-EE6A21E60C52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C9608-DA5D-4078-8552-3CC2C696F6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08C40-1BC3-47CF-B1ED-64C75889DE85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6132B-AE86-4CCC-92F5-642B999D7A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6DF10-F015-4205-9DE9-2F6F39771F0F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1C6F7-358B-4361-9FBE-5D41BC038D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BB5FA-EBC2-4CA8-99AE-BF9C7AFD552F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473FE-4745-43C9-9D0E-5F8F71558B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2D5E2-CF7A-429A-A224-5930E3E62C3E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3A9DD-78C3-43CA-B01D-EF4FCC6321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92C18-70FB-4C87-A598-9867F4C0A717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5A0A7-9A44-4F9B-8AC9-00890684F4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8E985-5249-4FE0-A0F0-F164031D531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43735-2065-4643-84CC-06277F81F76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CB023-F273-4FED-90B6-D54239E9F5D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2A648-25A5-4853-8CD3-7730DF7DDDF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206B2-FE55-492F-AE03-C397CF76E5E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BA434-ED6A-43D5-A28C-15C245DDA62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2473A-77F2-4494-9DEB-A0654721D5B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74FD8-83CA-49D7-8E7A-7899F2500D2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6872F-6F6D-4EFB-929A-3856CAE63B6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2902D-9612-4118-BAE8-985858A2E33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DBFC3-2BF8-4CAD-9374-20D1C73FC30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1693C-8802-43CF-A57C-83B6E534C2F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A5B11-3738-4859-975B-48C96B7A542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2BE60-7A97-4163-B336-7756FC9A999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ACC68-D154-4293-A056-FBD5967A497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5FC1C-92BE-4290-AFBD-1CFD6211249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8F096-30A3-4390-8075-2F3F08B4AF2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7A90A-E851-4C66-A22F-11B80DA7E96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51204-0BCB-4C3B-8A4F-68D0B2E5D3F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03425-1427-4F91-A8EC-53644309218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9088A-F30C-4BD4-89AA-84ECA502673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5F5EE-7B6E-488A-8F6A-A02943489A9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028AE-C359-4F42-9E9B-085D7467B64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21EA8-5880-4D91-984C-E03B9E1B170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>
              <a:defRPr/>
            </a:pPr>
            <a:fld id="{C18BECF5-602B-44AC-8124-0DC219B98A4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3528D4AE-B98C-4F9F-B5B6-F164B282F2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479EBA06-9CD0-4404-9F6D-723394E7BF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6AD543-C299-4969-AE23-DBA331B87B39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B7A56F-1A8A-486E-AB56-8FB2C28583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433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431F9EB-3F0B-4F45-B260-A872C3965F04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359FBD1A-F8A4-471B-96B1-E72E33B4D9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536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A09081-8F6A-4698-B462-69A893E5FBF3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AE4480-90E5-4E31-A144-220ADB4667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638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8C9146FD-054A-47BD-AD8A-9E52D295A032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3486467-9606-4C75-B3B4-2C6EBB52AB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05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42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199858B-E7D1-468F-A4C5-F7B79DA4A637}" type="datetimeFigureOut">
              <a:rPr lang="it-IT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10/01/2018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42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42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A97CE2E-F695-47D6-878F-5D85DF8A8B75}" type="slidenum">
              <a:rPr lang="it-IT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93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  <p:sldLayoutId id="2147484205" r:id="rId9"/>
    <p:sldLayoutId id="2147484206" r:id="rId10"/>
    <p:sldLayoutId id="21474842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5EACBBD-A6AD-4740-85D5-809482F58C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E4E097C-820D-4D17-B603-13E807EDFFC5}" type="slidenum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71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3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29D9403B-45E5-429D-A06F-19C67DB5E1D2}" type="datetimeFigureOut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 eaLnBrk="1" hangingPunct="1">
                <a:defRPr/>
              </a:pPr>
              <a:t>10/01/2018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8473ADF1-0599-41EB-9EF6-8AAFE63A7BAC}" type="slidenum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 eaLnBrk="1" hangingPunct="1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56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AB7AFDDE-DEDA-41C4-929F-DA8ADA27B3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457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A48F81BD-E19B-4ED7-A3AC-7763EF85C0E3}" type="datetimeFigureOut">
              <a:rPr lang="it-IT"/>
              <a:pPr eaLnBrk="1" hangingPunct="1"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017FB1F6-3BBC-4A28-AE13-315DF939951C}" type="slidenum">
              <a:rPr lang="it-IT"/>
              <a:pPr eaLnBrk="1" hangingPunct="1"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559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charset="0"/>
                <a:cs typeface="Arial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charset="0"/>
                <a:cs typeface="Arial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charset="0"/>
                <a:cs typeface="Arial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A48645D-F927-4D49-B89E-E11F66E60F1C}" type="slidenum">
              <a:rPr lang="ca-ES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87576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652DA2C1-7B37-4509-AEF0-E54B0A90CF46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2BE986A6-FBD9-4B3B-99FB-7893A7A3F9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FC7FC4EE-C922-4017-B8A6-3FBF2B4EDB1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27A9FEF6-1048-40A9-BD85-CEFF35DA1F41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FA04BB3F-8E41-4F03-9058-D1BB22A5A0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42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E8B4A5F-B1E0-496B-9545-475217D27489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42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42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B5FCBF48-3698-4367-8F6E-24DF12173B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E6123C-0F64-47B2-BA1D-FF7601BF20B8}" type="datetimeFigureOut">
              <a:rPr lang="it-IT"/>
              <a:pPr>
                <a:defRPr/>
              </a:pPr>
              <a:t>10/01/2018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D7F6B11-B954-4625-8CC2-64114E1577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ACE8958A-AC60-4486-A494-3F989059DCE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>
              <a:defRPr/>
            </a:pPr>
            <a:fld id="{AB119282-2E5B-44EB-8CE8-870D648F5C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maran-ata.it/immagini/gesu1.jpg" TargetMode="Externa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2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27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4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4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9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magine 4" descr="Immagine3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04800" y="1052513"/>
            <a:ext cx="88392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ca-ES" sz="5400" b="1" i="1" dirty="0">
                <a:solidFill>
                  <a:srgbClr val="E80417"/>
                </a:solidFill>
                <a:latin typeface="Comic Sans MS" pitchFamily="66" charset="0"/>
              </a:rPr>
              <a:t>SECONDA DOMENICA </a:t>
            </a:r>
          </a:p>
          <a:p>
            <a:pPr algn="ctr">
              <a:defRPr/>
            </a:pPr>
            <a:r>
              <a:rPr lang="ca-ES" sz="4000" b="1" i="1" dirty="0">
                <a:solidFill>
                  <a:srgbClr val="E80417"/>
                </a:solidFill>
                <a:latin typeface="Comic Sans MS" pitchFamily="66" charset="0"/>
              </a:rPr>
              <a:t>del tempo ordinario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468846" y="3929063"/>
            <a:ext cx="43027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a-ES" sz="4000" b="1" i="1" dirty="0" smtClean="0">
                <a:solidFill>
                  <a:srgbClr val="E80417"/>
                </a:solidFill>
                <a:latin typeface="Comic Sans MS" pitchFamily="66" charset="0"/>
              </a:rPr>
              <a:t>14 </a:t>
            </a:r>
            <a:r>
              <a:rPr lang="ca-ES" sz="4000" b="1" i="1" dirty="0">
                <a:solidFill>
                  <a:srgbClr val="E80417"/>
                </a:solidFill>
                <a:latin typeface="Comic Sans MS" pitchFamily="66" charset="0"/>
              </a:rPr>
              <a:t>gennaio </a:t>
            </a:r>
            <a:r>
              <a:rPr lang="ca-ES" sz="4000" b="1" i="1" dirty="0" smtClean="0">
                <a:solidFill>
                  <a:srgbClr val="E80417"/>
                </a:solidFill>
                <a:latin typeface="Comic Sans MS" pitchFamily="66" charset="0"/>
              </a:rPr>
              <a:t>2018</a:t>
            </a:r>
            <a:endParaRPr lang="ca-ES" sz="4000" i="1" dirty="0">
              <a:solidFill>
                <a:srgbClr val="E80417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 loop="1">
            <p:snd r:embed="rId2" name="Resonemusw.wav"/>
          </p:stSnd>
        </p:sndAc>
      </p:transition>
    </mc:Choice>
    <mc:Fallback xmlns="">
      <p:transition>
        <p:sndAc>
          <p:stSnd loop="1">
            <p:snd r:embed="rId4" name="Resonemus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410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magine 5" descr="Immagine9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929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ttangolo 1"/>
          <p:cNvSpPr>
            <a:spLocks noChangeArrowheads="1"/>
          </p:cNvSpPr>
          <p:nvPr/>
        </p:nvSpPr>
        <p:spPr bwMode="auto">
          <a:xfrm>
            <a:off x="5857875" y="1071563"/>
            <a:ext cx="3286125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Dammi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la mano,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voglio restar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per sempre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insieme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 te.</a:t>
            </a:r>
            <a:endParaRPr lang="it-IT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:\09 Presentazioni\Immagine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285720" y="214290"/>
            <a:ext cx="60722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Prenderemo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largo dove vuoi tu navigando insieme a te, Gesù.</a:t>
            </a:r>
            <a:endParaRPr lang="it-IT" sz="1800" dirty="0">
              <a:solidFill>
                <a:srgbClr val="FF000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91594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0"/>
            <a:ext cx="9144000" cy="2308324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Navigando il mare della storia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insieme a te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la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tua barca in mezzo a forti venti va.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628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142976" y="0"/>
            <a:ext cx="7683514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tu credi in me,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non affonderai".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46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27257" y="0"/>
            <a:ext cx="4357686" cy="406265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noi,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tuo vento soffia già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sulle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vele. 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Arial" charset="0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Arial" charset="0"/>
              </a:rPr>
            </a:b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18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:\09 Presentazioni\Immagine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285720" y="214290"/>
            <a:ext cx="60722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Prenderemo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largo dove vuoi tu navigando insieme a te, Gesù.</a:t>
            </a:r>
            <a:endParaRPr lang="it-IT" sz="1800" dirty="0">
              <a:solidFill>
                <a:srgbClr val="FF000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39026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1"/>
          <p:cNvSpPr>
            <a:spLocks noChangeArrowheads="1"/>
          </p:cNvSpPr>
          <p:nvPr/>
        </p:nvSpPr>
        <p:spPr bwMode="auto">
          <a:xfrm>
            <a:off x="357188" y="1131888"/>
            <a:ext cx="8501062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Infondi in noi, o Padre, lo Spirito del tuo amore, perché nutriti con l'unico pane di vita formiamo un cuor solo e un'anima sola. </a:t>
            </a:r>
          </a:p>
          <a:p>
            <a:pPr algn="just">
              <a:defRPr/>
            </a:pP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Per Cristo nostro Signore.	                             </a:t>
            </a:r>
          </a:p>
          <a:p>
            <a:pPr algn="r">
              <a:defRPr/>
            </a:pPr>
            <a:r>
              <a:rPr lang="it-IT" sz="4400" b="1" dirty="0">
                <a:latin typeface="+mn-lt"/>
                <a:ea typeface="Times New Roman" pitchFamily="18" charset="0"/>
                <a:cs typeface="Times New Roman" pitchFamily="18" charset="0"/>
              </a:rPr>
              <a:t>Amen.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/>
        </p:nvSpPr>
        <p:spPr bwMode="auto">
          <a:xfrm>
            <a:off x="214313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latin typeface="+mj-lt"/>
              </a:rPr>
              <a:t>Il Signore sia con voi.</a:t>
            </a:r>
          </a:p>
          <a:p>
            <a:pPr>
              <a:defRPr/>
            </a:pPr>
            <a:r>
              <a:rPr lang="it-IT" sz="4000" b="1" dirty="0">
                <a:latin typeface="+mj-lt"/>
              </a:rPr>
              <a:t>E con il tuo spirito. </a:t>
            </a:r>
            <a:endParaRPr lang="it-IT" sz="4000" dirty="0">
              <a:latin typeface="+mj-lt"/>
            </a:endParaRPr>
          </a:p>
          <a:p>
            <a:pPr>
              <a:defRPr/>
            </a:pPr>
            <a:endParaRPr lang="it-IT" sz="4000" dirty="0">
              <a:latin typeface="+mj-lt"/>
            </a:endParaRPr>
          </a:p>
          <a:p>
            <a:pPr>
              <a:defRPr/>
            </a:pPr>
            <a:r>
              <a:rPr lang="it-IT" sz="4000" dirty="0">
                <a:latin typeface="+mj-lt"/>
              </a:rPr>
              <a:t>Vi benedica Dio onnipotente </a:t>
            </a:r>
          </a:p>
          <a:p>
            <a:pPr>
              <a:defRPr/>
            </a:pPr>
            <a:r>
              <a:rPr lang="it-IT" sz="4000" dirty="0">
                <a:latin typeface="+mj-lt"/>
              </a:rPr>
              <a:t>Padre e Figlio e Spirito Santo.		</a:t>
            </a:r>
          </a:p>
          <a:p>
            <a:pPr>
              <a:defRPr/>
            </a:pPr>
            <a:r>
              <a:rPr lang="it-IT" sz="4000" b="1" dirty="0">
                <a:latin typeface="+mj-lt"/>
              </a:rPr>
              <a:t>Amen. </a:t>
            </a:r>
            <a:endParaRPr lang="it-IT" sz="4000" dirty="0">
              <a:latin typeface="+mj-lt"/>
            </a:endParaRPr>
          </a:p>
          <a:p>
            <a:pPr>
              <a:defRPr/>
            </a:pPr>
            <a:endParaRPr lang="it-IT" sz="4000" dirty="0">
              <a:latin typeface="+mj-lt"/>
            </a:endParaRPr>
          </a:p>
          <a:p>
            <a:pPr>
              <a:defRPr/>
            </a:pPr>
            <a:r>
              <a:rPr lang="it-IT" sz="4000" dirty="0">
                <a:latin typeface="+mj-lt"/>
              </a:rPr>
              <a:t>Nel nome del Signore: andate in pace.</a:t>
            </a:r>
          </a:p>
          <a:p>
            <a:pPr>
              <a:defRPr/>
            </a:pPr>
            <a:r>
              <a:rPr lang="it-IT" sz="4000" b="1" dirty="0">
                <a:latin typeface="+mj-lt"/>
              </a:rPr>
              <a:t>Rendiamo grazie a Dio. </a:t>
            </a:r>
            <a:endParaRPr lang="it-IT" sz="40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M:\09 Presentazioni\Immagine1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58" y="214290"/>
            <a:ext cx="8507458" cy="60631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</a:rPr>
              <a:t>Ciao a tutti</a:t>
            </a:r>
          </a:p>
          <a:p>
            <a:pPr algn="ctr">
              <a:defRPr/>
            </a:pPr>
            <a:endParaRPr lang="it-IT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</a:endParaRPr>
          </a:p>
          <a:p>
            <a:pPr algn="ctr">
              <a:defRPr/>
            </a:pPr>
            <a:r>
              <a:rPr lang="it-IT"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</a:rPr>
              <a:t>e</a:t>
            </a:r>
          </a:p>
          <a:p>
            <a:pPr algn="ctr">
              <a:defRPr/>
            </a:pPr>
            <a:endParaRPr lang="it-IT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</a:endParaRPr>
          </a:p>
          <a:p>
            <a:pPr algn="ctr">
              <a:defRPr/>
            </a:pPr>
            <a:r>
              <a:rPr lang="it-IT" sz="72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</a:rPr>
              <a:t>Buona Domenica</a:t>
            </a:r>
            <a:endParaRPr lang="it-IT" sz="7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WordArt 2"/>
          <p:cNvSpPr>
            <a:spLocks noChangeArrowheads="1" noChangeShapeType="1" noTextEdit="1"/>
          </p:cNvSpPr>
          <p:nvPr/>
        </p:nvSpPr>
        <p:spPr bwMode="auto">
          <a:xfrm>
            <a:off x="731838" y="773113"/>
            <a:ext cx="7680325" cy="53117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cs typeface="KodchiangUPC"/>
              </a:rPr>
              <a:t>NON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cs typeface="KodchiangUPC"/>
              </a:rPr>
              <a:t>SO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cs typeface="KodchiangUPC"/>
              </a:rPr>
              <a:t>PROPRIO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cs typeface="KodchiangUPC"/>
              </a:rPr>
              <a:t>COME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cs typeface="KodchiangUPC"/>
              </a:rPr>
              <a:t>FAR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250825" y="549275"/>
            <a:ext cx="8535988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sz="4400">
                <a:latin typeface="Comic Sans MS" pitchFamily="66" charset="0"/>
              </a:rPr>
              <a:t>Non so proprio come far </a:t>
            </a:r>
          </a:p>
          <a:p>
            <a:pPr eaLnBrk="1" hangingPunct="1"/>
            <a:r>
              <a:rPr lang="it-IT" sz="4400">
                <a:latin typeface="Comic Sans MS" pitchFamily="66" charset="0"/>
              </a:rPr>
              <a:t>per ringraziare il mio Signor; </a:t>
            </a:r>
          </a:p>
          <a:p>
            <a:pPr eaLnBrk="1" hangingPunct="1"/>
            <a:r>
              <a:rPr lang="it-IT" sz="4400">
                <a:latin typeface="Comic Sans MS" pitchFamily="66" charset="0"/>
              </a:rPr>
              <a:t>mi ha dato i cieli da guardar </a:t>
            </a:r>
          </a:p>
          <a:p>
            <a:pPr eaLnBrk="1" hangingPunct="1"/>
            <a:r>
              <a:rPr lang="it-IT" sz="4400">
                <a:latin typeface="Comic Sans MS" pitchFamily="66" charset="0"/>
              </a:rPr>
              <a:t>e tanta gioia dentro il cuor.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>
                <a:latin typeface="Calibri" pitchFamily="34" charset="0"/>
              </a:rPr>
              <a:t>Nel nome </a:t>
            </a:r>
            <a:r>
              <a:rPr lang="it-IT" sz="4000" dirty="0">
                <a:latin typeface="Calibri" pitchFamily="34" charset="0"/>
              </a:rPr>
              <a:t>del Padre, e del Figlio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</a:rPr>
              <a:t>e dello Spirito Santo.	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</a:endParaRPr>
          </a:p>
          <a:p>
            <a:pPr>
              <a:defRPr/>
            </a:pPr>
            <a:r>
              <a:rPr lang="it-IT" sz="4000" dirty="0">
                <a:latin typeface="Calibri" pitchFamily="34" charset="0"/>
              </a:rPr>
              <a:t>La grazia del Signore nostro </a:t>
            </a:r>
          </a:p>
          <a:p>
            <a:pPr>
              <a:defRPr/>
            </a:pPr>
            <a:r>
              <a:rPr lang="it-IT" sz="4000" dirty="0">
                <a:latin typeface="Calibri" pitchFamily="34" charset="0"/>
              </a:rPr>
              <a:t>Gesù Cristo, l’amore di Dio Padre </a:t>
            </a:r>
          </a:p>
          <a:p>
            <a:pPr>
              <a:defRPr/>
            </a:pPr>
            <a:r>
              <a:rPr lang="it-IT" sz="4000" dirty="0">
                <a:latin typeface="Calibri" pitchFamily="34" charset="0"/>
              </a:rPr>
              <a:t>e la comunione dello Spirito Santo </a:t>
            </a:r>
          </a:p>
          <a:p>
            <a:pPr>
              <a:defRPr/>
            </a:pPr>
            <a:r>
              <a:rPr lang="it-IT" sz="4000" dirty="0">
                <a:latin typeface="Calibri" pitchFamily="34" charset="0"/>
              </a:rPr>
              <a:t>siano con tutti voi.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142875" y="620713"/>
            <a:ext cx="8964613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sz="4400">
                <a:latin typeface="Comic Sans MS" pitchFamily="66" charset="0"/>
              </a:rPr>
              <a:t>Lui ci ha dato i cieli da guardar,</a:t>
            </a:r>
            <a:br>
              <a:rPr lang="it-IT" sz="4400">
                <a:latin typeface="Comic Sans MS" pitchFamily="66" charset="0"/>
              </a:rPr>
            </a:br>
            <a:r>
              <a:rPr lang="it-IT" sz="4400">
                <a:latin typeface="Comic Sans MS" pitchFamily="66" charset="0"/>
              </a:rPr>
              <a:t>lui ci ha dato la bocca per cantar, lui ci ha dato il mondo per amar, </a:t>
            </a:r>
          </a:p>
          <a:p>
            <a:pPr eaLnBrk="1" hangingPunct="1"/>
            <a:r>
              <a:rPr lang="it-IT" sz="4400">
                <a:latin typeface="Comic Sans MS" pitchFamily="66" charset="0"/>
              </a:rPr>
              <a:t>e tanta gioia dentro il cuor </a:t>
            </a:r>
            <a:br>
              <a:rPr lang="it-IT" sz="4400">
                <a:latin typeface="Comic Sans MS" pitchFamily="66" charset="0"/>
              </a:rPr>
            </a:br>
            <a:r>
              <a:rPr lang="it-IT" sz="4400">
                <a:latin typeface="Comic Sans MS" pitchFamily="66" charset="0"/>
              </a:rPr>
              <a:t>e tanta gioia dentro il cuor.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444500" y="549275"/>
            <a:ext cx="71278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sz="4400">
                <a:latin typeface="Comic Sans MS" pitchFamily="66" charset="0"/>
              </a:rPr>
              <a:t>Si è curvato su di me </a:t>
            </a:r>
          </a:p>
          <a:p>
            <a:pPr eaLnBrk="1" hangingPunct="1"/>
            <a:r>
              <a:rPr lang="it-IT" sz="4400">
                <a:latin typeface="Comic Sans MS" pitchFamily="66" charset="0"/>
              </a:rPr>
              <a:t>ed è disceso giù dal ciel, </a:t>
            </a:r>
          </a:p>
          <a:p>
            <a:pPr eaLnBrk="1" hangingPunct="1"/>
            <a:r>
              <a:rPr lang="it-IT" sz="4400">
                <a:latin typeface="Comic Sans MS" pitchFamily="66" charset="0"/>
              </a:rPr>
              <a:t>per abitare in mezzo a noi </a:t>
            </a:r>
          </a:p>
          <a:p>
            <a:pPr eaLnBrk="1" hangingPunct="1"/>
            <a:r>
              <a:rPr lang="it-IT" sz="4400">
                <a:latin typeface="Comic Sans MS" pitchFamily="66" charset="0"/>
              </a:rPr>
              <a:t>e per salvare tutti noi.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179388" y="620713"/>
            <a:ext cx="8964612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sz="4400">
                <a:latin typeface="Comic Sans MS" pitchFamily="66" charset="0"/>
              </a:rPr>
              <a:t>Lui ci ha dato i cieli da guardar,</a:t>
            </a:r>
            <a:br>
              <a:rPr lang="it-IT" sz="4400">
                <a:latin typeface="Comic Sans MS" pitchFamily="66" charset="0"/>
              </a:rPr>
            </a:br>
            <a:r>
              <a:rPr lang="it-IT" sz="4400">
                <a:latin typeface="Comic Sans MS" pitchFamily="66" charset="0"/>
              </a:rPr>
              <a:t>lui ci ha dato la bocca per cantar, lui ci ha dato il mondo per amar, </a:t>
            </a:r>
          </a:p>
          <a:p>
            <a:pPr eaLnBrk="1" hangingPunct="1"/>
            <a:r>
              <a:rPr lang="it-IT" sz="4400">
                <a:latin typeface="Comic Sans MS" pitchFamily="66" charset="0"/>
              </a:rPr>
              <a:t>e tanta gioia dentro il cuor</a:t>
            </a:r>
          </a:p>
          <a:p>
            <a:pPr eaLnBrk="1" hangingPunct="1"/>
            <a:r>
              <a:rPr lang="it-IT" sz="4400">
                <a:latin typeface="Comic Sans MS" pitchFamily="66" charset="0"/>
              </a:rPr>
              <a:t>e tanta gioia dentro il cuor.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2" descr="http://tillilh9821.altervista.org/albums/userpics/10001/sdmas0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0"/>
            <a:ext cx="800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latin typeface="Eras Bold ITC" pitchFamily="34" charset="0"/>
                <a:cs typeface="Arial" charset="0"/>
              </a:rPr>
              <a:t>Confesso a Dio Onnipotente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e a voi fratelli che ho molto peccato in pensieri,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parole, opere e omissioni.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Per mia colpa, mia colpa,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mia grandissima colpa,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e supplico la Beata sempre Vergine Maria, gli angeli, i Santi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e voi fratelli di pregare per me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il Signore Dio nostro.</a:t>
            </a:r>
            <a:r>
              <a:rPr lang="it-IT" sz="4000">
                <a:latin typeface="Eras Bold ITC" pitchFamily="34" charset="0"/>
                <a:cs typeface="Arial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92958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Dio, Padre buono, </a:t>
            </a:r>
            <a:endParaRPr lang="it-IT" sz="40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che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ci perdona sempre </a:t>
            </a:r>
            <a:endParaRPr lang="it-IT" sz="40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quando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siamo pentiti di vero cuore, abbia misericordia di noi, </a:t>
            </a:r>
            <a:endParaRPr lang="it-IT" sz="40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perdoni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 nostri peccati </a:t>
            </a:r>
            <a:endParaRPr lang="it-IT" sz="40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e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ci conduca alla vita eterna.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111735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asellaDiTesto 1"/>
          <p:cNvSpPr txBox="1">
            <a:spLocks noChangeArrowheads="1"/>
          </p:cNvSpPr>
          <p:nvPr/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Eras Bold ITC" pitchFamily="34" charset="0"/>
              </a:rPr>
              <a:t>Gloria a Dio nell'alto dei cieli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Eras Bold ITC" pitchFamily="34" charset="0"/>
              </a:rPr>
              <a:t>e pace in terra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Eras Bold ITC" pitchFamily="34" charset="0"/>
              </a:rPr>
              <a:t>agli uomini di buona volontà.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Eras Bold ITC" pitchFamily="34" charset="0"/>
              </a:rPr>
              <a:t>Noi ti lodiamo, ti benediciamo,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Eras Bold ITC" pitchFamily="34" charset="0"/>
              </a:rPr>
              <a:t>ti adoriamo, ti glorifichiamo,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Eras Bold ITC" pitchFamily="34" charset="0"/>
              </a:rPr>
              <a:t>ti rendiamo grazie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Eras Bold ITC" pitchFamily="34" charset="0"/>
              </a:rPr>
              <a:t>per la tua gloria immensa,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Eras Bold ITC" pitchFamily="34" charset="0"/>
              </a:rPr>
              <a:t>Signore Dio, Re del Cielo,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Eras Bold ITC" pitchFamily="34" charset="0"/>
              </a:rPr>
              <a:t>Dio Padre Onnipotente. </a:t>
            </a:r>
          </a:p>
        </p:txBody>
      </p:sp>
    </p:spTree>
    <p:extLst>
      <p:ext uri="{BB962C8B-B14F-4D97-AF65-F5344CB8AC3E}">
        <p14:creationId xmlns:p14="http://schemas.microsoft.com/office/powerpoint/2010/main" val="57820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  <p:extLst>
      <p:ext uri="{BB962C8B-B14F-4D97-AF65-F5344CB8AC3E}">
        <p14:creationId xmlns:p14="http://schemas.microsoft.com/office/powerpoint/2010/main" val="333438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ttangolo 1"/>
          <p:cNvSpPr>
            <a:spLocks noChangeArrowheads="1"/>
          </p:cNvSpPr>
          <p:nvPr/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con lo Spirito Santo: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  <p:extLst>
      <p:ext uri="{BB962C8B-B14F-4D97-AF65-F5344CB8AC3E}">
        <p14:creationId xmlns:p14="http://schemas.microsoft.com/office/powerpoint/2010/main" val="369396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1"/>
          <p:cNvSpPr>
            <a:spLocks noChangeArrowheads="1"/>
          </p:cNvSpPr>
          <p:nvPr/>
        </p:nvSpPr>
        <p:spPr bwMode="auto">
          <a:xfrm>
            <a:off x="250825" y="304800"/>
            <a:ext cx="8643938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O Dio, che riveli i segni della tua presenza nella Chiesa, nella liturgia e nei fratelli, </a:t>
            </a:r>
            <a:r>
              <a:rPr lang="it-IT" sz="4000" dirty="0" err="1">
                <a:latin typeface="+mj-lt"/>
                <a:ea typeface="Times New Roman" pitchFamily="18" charset="0"/>
                <a:cs typeface="Times New Roman" pitchFamily="18" charset="0"/>
              </a:rPr>
              <a:t>fà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 che non lasciamo cadere a vuoto nessuna tua parola, per riconoscere il tuo progetto di salvezza e divenire apostoli e profeti del tuo regno. Per il nostro Signore Gesù Cristo, tuo Figlio, che è Dio, e vive e regna con te, nell'unità dello Spirito Santo, per tutti i secoli dei secoli.	                          </a:t>
            </a:r>
            <a:r>
              <a:rPr lang="it-IT" sz="4000" b="1" dirty="0">
                <a:latin typeface="+mj-lt"/>
                <a:ea typeface="Times New Roman" pitchFamily="18" charset="0"/>
                <a:cs typeface="Times New Roman" pitchFamily="18" charset="0"/>
              </a:rPr>
              <a:t>Amen.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35843" name="Picture 8" descr="Tapezzer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0" y="0"/>
            <a:ext cx="3059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gere.altervista.org/images%20due/Strada-S.Marco-360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ctangle 1"/>
          <p:cNvSpPr>
            <a:spLocks noChangeArrowheads="1"/>
          </p:cNvSpPr>
          <p:nvPr/>
        </p:nvSpPr>
        <p:spPr bwMode="auto">
          <a:xfrm>
            <a:off x="1071563" y="1928813"/>
            <a:ext cx="7929562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8800" b="1" dirty="0"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cs typeface="Times New Roman" pitchFamily="18" charset="0"/>
              </a:rPr>
              <a:t>CAMMINERO‘</a:t>
            </a:r>
            <a:endParaRPr lang="it-IT" sz="8800" dirty="0">
              <a:effectLst>
                <a:glow rad="101600">
                  <a:schemeClr val="bg1">
                    <a:alpha val="40000"/>
                  </a:schemeClr>
                </a:glow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1"/>
          <p:cNvSpPr>
            <a:spLocks noChangeArrowheads="1"/>
          </p:cNvSpPr>
          <p:nvPr/>
        </p:nvSpPr>
        <p:spPr bwMode="auto">
          <a:xfrm>
            <a:off x="214313" y="214313"/>
            <a:ext cx="8715375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3200" i="1" dirty="0">
                <a:latin typeface="+mn-lt"/>
                <a:ea typeface="Times New Roman" pitchFamily="18" charset="0"/>
                <a:cs typeface="Arial" pitchFamily="34" charset="0"/>
              </a:rPr>
              <a:t>Dal primo libro di Samuele.</a:t>
            </a:r>
          </a:p>
          <a:p>
            <a:pPr algn="just">
              <a:defRPr/>
            </a:pPr>
            <a:endParaRPr lang="it-IT" sz="3200" i="1" dirty="0">
              <a:latin typeface="+mn-lt"/>
              <a:ea typeface="Times New Roman" pitchFamily="18" charset="0"/>
              <a:cs typeface="Arial" pitchFamily="34" charset="0"/>
            </a:endParaRPr>
          </a:p>
          <a:p>
            <a:pPr algn="just">
              <a:defRPr/>
            </a:pPr>
            <a:r>
              <a:rPr lang="it-IT" sz="4000" dirty="0">
                <a:latin typeface="+mn-lt"/>
                <a:ea typeface="Times New Roman" pitchFamily="18" charset="0"/>
                <a:cs typeface="Arial" pitchFamily="34" charset="0"/>
              </a:rPr>
              <a:t>In quei giorni, Samuèle dormiva nel tempio del Signore, dove si trovava l’arca di Dio. Allora il Signore chiamò: «Samuèle!» ed egli rispose: «Eccomi», poi corse da </a:t>
            </a:r>
            <a:r>
              <a:rPr lang="it-IT" sz="4000" dirty="0" err="1">
                <a:latin typeface="+mn-lt"/>
                <a:ea typeface="Times New Roman" pitchFamily="18" charset="0"/>
                <a:cs typeface="Arial" pitchFamily="34" charset="0"/>
              </a:rPr>
              <a:t>Eli</a:t>
            </a:r>
            <a:r>
              <a:rPr lang="it-IT" sz="4000" dirty="0">
                <a:latin typeface="+mn-lt"/>
                <a:ea typeface="Times New Roman" pitchFamily="18" charset="0"/>
                <a:cs typeface="Arial" pitchFamily="34" charset="0"/>
              </a:rPr>
              <a:t> e gli disse: «Mi hai chiamato, eccomi!». Egli rispose: «Non ti ho chiamato, torna a dormire!». Tornò e si mise a dormire.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ttangolo 1"/>
          <p:cNvSpPr>
            <a:spLocks noChangeArrowheads="1"/>
          </p:cNvSpPr>
          <p:nvPr/>
        </p:nvSpPr>
        <p:spPr bwMode="auto">
          <a:xfrm>
            <a:off x="250825" y="612775"/>
            <a:ext cx="8643938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Ma il Signore chiamò di nuovo: «Samuele!»; Samuele si alzò e corse da Eli dicendo: «Mi hai chiamato, eccomi!». Ma quello rispose di nuovo: «Non ti ho chiamato, figlio mio, torna a dormire!». In realtà Samuele fino allora non aveva ancora conosciuto il Signore, né gli era stata ancora rivelata la parola del Signore.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ttangolo 1"/>
          <p:cNvSpPr>
            <a:spLocks noChangeArrowheads="1"/>
          </p:cNvSpPr>
          <p:nvPr/>
        </p:nvSpPr>
        <p:spPr bwMode="auto">
          <a:xfrm>
            <a:off x="357188" y="577850"/>
            <a:ext cx="8429625" cy="570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Il Signore tornò a chiamare: «Samuele!» per la terza volta; questi si alzò nuovamente e corse da Eli dicendo: «Mi hai chiamato, eccomi!». Allora Eli comprese che il Signore chiamava il giovane. Eli disse a Samuele: «Vattene a dormire e, se ti chiamerà, dirai: “Parla, Signore, perché il tuo servo ti ascolta”». Samuèle andò a dormire al suo posto.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ttangolo 1"/>
          <p:cNvSpPr>
            <a:spLocks noChangeArrowheads="1"/>
          </p:cNvSpPr>
          <p:nvPr/>
        </p:nvSpPr>
        <p:spPr bwMode="auto">
          <a:xfrm>
            <a:off x="357188" y="920750"/>
            <a:ext cx="842962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Venne il Signore, stette accanto a lui e lo chiamò come le altre volte: «Samuele, Samuele!».</a:t>
            </a:r>
          </a:p>
          <a:p>
            <a:pPr algn="just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Samuele rispose subito: «Parla, perché il tuo servo ti ascolta». Samuele crebbe e il Signore fu con lui, né lasciò andare a vuoto una sola delle sue parole.</a:t>
            </a:r>
          </a:p>
          <a:p>
            <a:pPr algn="just"/>
            <a:endParaRPr lang="it-IT" sz="40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Parola di Dio.     </a:t>
            </a:r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grazie a Dio.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http://tillilh9821.altervista.org/albums/userpics/10001/Forgivenlarge%5B1%5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8537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a-ES" sz="6600" b="1" i="1" dirty="0">
                <a:solidFill>
                  <a:srgbClr val="FF0A1E"/>
                </a:solidFill>
                <a:latin typeface="Comic Sans MS" pitchFamily="66" charset="0"/>
              </a:rPr>
              <a:t>Salmo responsoriale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928938" y="1341438"/>
            <a:ext cx="6215062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Ecco, Signore, io vengo </a:t>
            </a:r>
          </a:p>
          <a:p>
            <a:pPr algn="r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per fare la tua volontà. 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42875" y="3643313"/>
            <a:ext cx="9001125" cy="2862262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Ho sperato, ho sperato nel Signore, </a:t>
            </a:r>
          </a:p>
          <a:p>
            <a:pPr>
              <a:defRPr/>
            </a:pPr>
            <a:r>
              <a:rPr lang="it-IT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ed egli su di me si è chinato, </a:t>
            </a:r>
          </a:p>
          <a:p>
            <a:pPr>
              <a:defRPr/>
            </a:pPr>
            <a:r>
              <a:rPr lang="it-IT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ha dato ascolto al mio grido. </a:t>
            </a:r>
          </a:p>
          <a:p>
            <a:pPr>
              <a:defRPr/>
            </a:pPr>
            <a:r>
              <a:rPr lang="it-IT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Mi ha messo sulla bocca un canto nuovo, una lode al nostro Dio.</a:t>
            </a:r>
            <a:endParaRPr lang="ca-E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  <p:bldP spid="1127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8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813"/>
            <a:ext cx="9144000" cy="670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ttangolo 2"/>
          <p:cNvSpPr>
            <a:spLocks noChangeArrowheads="1"/>
          </p:cNvSpPr>
          <p:nvPr/>
        </p:nvSpPr>
        <p:spPr bwMode="auto">
          <a:xfrm>
            <a:off x="285750" y="3500438"/>
            <a:ext cx="8858250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Sacrificio e offerta non gradisci, gli orecchi mi hai aperto, </a:t>
            </a:r>
          </a:p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non hai chiesto olocausto </a:t>
            </a:r>
          </a:p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né sacrificio per il peccato. </a:t>
            </a:r>
          </a:p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Allora ho detto: «Ecco, io vengo».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928938" y="1341438"/>
            <a:ext cx="6215062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Ecco, Signore, io vengo </a:t>
            </a:r>
          </a:p>
          <a:p>
            <a:pPr algn="r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per fare la tua volontà.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500063" y="3357563"/>
            <a:ext cx="8143875" cy="2554287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 i="1">
                <a:latin typeface="Comic Sans MS" pitchFamily="66" charset="0"/>
              </a:rPr>
              <a:t>«Nel rotolo del libro su di me </a:t>
            </a:r>
          </a:p>
          <a:p>
            <a:r>
              <a:rPr lang="it-IT" sz="4000" b="1" i="1">
                <a:latin typeface="Comic Sans MS" pitchFamily="66" charset="0"/>
              </a:rPr>
              <a:t>è scritto di fare la tua volontà: mio Dio, questo io desidero; </a:t>
            </a:r>
          </a:p>
          <a:p>
            <a:r>
              <a:rPr lang="it-IT" sz="4000" b="1" i="1">
                <a:latin typeface="Comic Sans MS" pitchFamily="66" charset="0"/>
              </a:rPr>
              <a:t>la tua legge è nel mio intimo».</a:t>
            </a:r>
            <a:endParaRPr lang="ca-ES" sz="4000" b="1" i="1"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28938" y="500063"/>
            <a:ext cx="6215062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Ecco, Signore, io vengo </a:t>
            </a:r>
          </a:p>
          <a:p>
            <a:pPr algn="r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per fare la tua volontà.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8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642938" y="3429000"/>
            <a:ext cx="8501062" cy="2554288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 i="1">
                <a:latin typeface="Comic Sans MS" pitchFamily="66" charset="0"/>
              </a:rPr>
              <a:t>Ho annunziato la tua giustizia nella grande assemblea; </a:t>
            </a:r>
          </a:p>
          <a:p>
            <a:r>
              <a:rPr lang="it-IT" sz="4000" b="1" i="1">
                <a:latin typeface="Comic Sans MS" pitchFamily="66" charset="0"/>
              </a:rPr>
              <a:t>vedi: non tengo chiuse le labbra, Signore, tu lo sai.</a:t>
            </a:r>
            <a:endParaRPr lang="ca-ES" sz="4000" b="1" i="1"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28938" y="714375"/>
            <a:ext cx="6215062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Ecco, Signore, io vengo </a:t>
            </a:r>
          </a:p>
          <a:p>
            <a:pPr algn="r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per fare la tua volontà.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http://www.maran-ata.it/immagini/gesu1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357313" y="4357688"/>
            <a:ext cx="7786687" cy="1938337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« Abbiamo trovato il Messia»: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la grazia e la verità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vennero per mezzo di lui.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85750" y="214313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secondo Giovanni.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6083" name="Picture 4" descr="C:\Users\Fede\Desktop\22100A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ilpaletto.com/cansiglio-strada-del-taffar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ttangolo 2"/>
          <p:cNvSpPr>
            <a:spLocks noChangeArrowheads="1"/>
          </p:cNvSpPr>
          <p:nvPr/>
        </p:nvSpPr>
        <p:spPr bwMode="auto">
          <a:xfrm>
            <a:off x="2071688" y="285750"/>
            <a:ext cx="5286375" cy="1323975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Camminerò, camminerò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sulla tua strada, Signor.</a:t>
            </a:r>
            <a:endParaRPr lang="it-IT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5563"/>
            <a:ext cx="9144000" cy="6913563"/>
          </a:xfrm>
          <a:prstGeom prst="rect">
            <a:avLst/>
          </a:prstGeom>
          <a:solidFill>
            <a:srgbClr val="000000">
              <a:alpha val="49019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52227" name="Rettangolo 2"/>
          <p:cNvSpPr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solidFill>
            <a:srgbClr val="E3E74B">
              <a:alpha val="4902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In quel tempo Giovanni stava con due dei suoi discepoli e,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ttangolo 2"/>
          <p:cNvSpPr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rgbClr val="E3E74B">
              <a:alpha val="4705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fissando lo sguardo su Gesù che passava, 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1"/>
          <p:cNvSpPr>
            <a:spLocks noChangeArrowheads="1"/>
          </p:cNvSpPr>
          <p:nvPr/>
        </p:nvSpPr>
        <p:spPr bwMode="auto">
          <a:xfrm>
            <a:off x="2500313" y="0"/>
            <a:ext cx="6357937" cy="708025"/>
          </a:xfrm>
          <a:prstGeom prst="rect">
            <a:avLst/>
          </a:prstGeom>
          <a:solidFill>
            <a:srgbClr val="E3E74B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disse: «Ecco l’agnello di Dio!».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ttangolo 2"/>
          <p:cNvSpPr>
            <a:spLocks noChangeArrowheads="1"/>
          </p:cNvSpPr>
          <p:nvPr/>
        </p:nvSpPr>
        <p:spPr bwMode="auto">
          <a:xfrm>
            <a:off x="0" y="4000500"/>
            <a:ext cx="9144000" cy="1323975"/>
          </a:xfrm>
          <a:prstGeom prst="rect">
            <a:avLst/>
          </a:prstGeom>
          <a:solidFill>
            <a:srgbClr val="E3E74B">
              <a:alpha val="4117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 i suoi due discepoli, sentendolo parlare così, seguirono Gesù.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ttangolo 1"/>
          <p:cNvSpPr>
            <a:spLocks noChangeArrowheads="1"/>
          </p:cNvSpPr>
          <p:nvPr/>
        </p:nvSpPr>
        <p:spPr bwMode="auto">
          <a:xfrm>
            <a:off x="357188" y="0"/>
            <a:ext cx="84296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Gesù allora si voltò e, osservando che essi lo seguivano, disse loro: «Che cosa cercate?». 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ttangolo 2"/>
          <p:cNvSpPr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Gli risposero: «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Rabbì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– che, tradotto, significa maestro –, dove dimori?». </a:t>
            </a:r>
            <a:endParaRPr lang="it-IT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Rettangolo 2"/>
          <p:cNvSpPr>
            <a:spLocks noChangeArrowheads="1"/>
          </p:cNvSpPr>
          <p:nvPr/>
        </p:nvSpPr>
        <p:spPr bwMode="auto">
          <a:xfrm>
            <a:off x="928688" y="0"/>
            <a:ext cx="6654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Disse loro: «Venite e vedrete». 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ttangolo 2"/>
          <p:cNvSpPr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Andarono dunque e videro dove egli dimorava e quel giorno rimasero con lui; erano circa le quattro del pomeriggio. </a:t>
            </a:r>
            <a:endParaRPr lang="it-IT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ttangolo 1"/>
          <p:cNvSpPr>
            <a:spLocks noChangeArrowheads="1"/>
          </p:cNvSpPr>
          <p:nvPr/>
        </p:nvSpPr>
        <p:spPr bwMode="auto">
          <a:xfrm>
            <a:off x="357188" y="0"/>
            <a:ext cx="84296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Uno dei due che avevano udito le parole di Giovanni e lo avevano seguito, era Andrea, fratello di Simon Pietro. 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ttangolo 2"/>
          <p:cNvSpPr>
            <a:spLocks noChangeArrowheads="1"/>
          </p:cNvSpPr>
          <p:nvPr/>
        </p:nvSpPr>
        <p:spPr bwMode="auto">
          <a:xfrm>
            <a:off x="0" y="0"/>
            <a:ext cx="91440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Egli incontrò per primo suo fratello Simone e gli disse: «Abbiamo trovato il Messia» – che si traduce Cristo – e lo condusse da Gesù. </a:t>
            </a:r>
            <a:endParaRPr lang="it-IT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magine 5" descr="Immagine9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929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ttangolo 1"/>
          <p:cNvSpPr>
            <a:spLocks noChangeArrowheads="1"/>
          </p:cNvSpPr>
          <p:nvPr/>
        </p:nvSpPr>
        <p:spPr bwMode="auto">
          <a:xfrm>
            <a:off x="5857875" y="1071563"/>
            <a:ext cx="3286125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Dammi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la mano,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voglio restar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per sempre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insieme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 te.</a:t>
            </a:r>
            <a:endParaRPr lang="it-IT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ttangolo 1"/>
          <p:cNvSpPr>
            <a:spLocks noChangeArrowheads="1"/>
          </p:cNvSpPr>
          <p:nvPr/>
        </p:nvSpPr>
        <p:spPr bwMode="auto">
          <a:xfrm>
            <a:off x="357188" y="0"/>
            <a:ext cx="8429625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Fissando lo sguardo su di lui, Gesù disse: «Tu sei Simone, il figlio di Giovanni; sarai chiamato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Cefa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» – che significa Pietro.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Agnello pasqua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61088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58372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Credo in un solo Dio, Padre onnipotente, creatore del cielo e della terra, di tutte le cose visibili e invisibili. Credo in un solo Signore, Gesù Cristo, unigenito Figlio di Dio, nato dal Padre prima di tutti i secoli: Dio da Dio, Luce da Luce, Dio vero da Dio vero, generato, non creato, della stessa sostanza del Padre; per mezzo di lui 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 noi uomini 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 opera dello Spirito santo si è incarnato nel seno della vergine Maria 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Fu crocifisso per noi sotto </a:t>
            </a:r>
            <a:r>
              <a:rPr lang="it-IT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Ponzio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Pilato, morì e fu sepolto. Il terzo giorno è risuscitato, secondo le Scritture, è salito al cielo, siede alla destra del Padre. E di nuovo verrà, nella gloria, per giudicare i vivi e i morti, e il suo regno non avrà fine. 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Credo nello Spirito Santo, che è Signore e dà la vita, e procede dal Padre e dal Figlio. Con il Padre e il Figlio è adorato e glorificato, e ha parlato per mezzo dei profeti. Credo la Chiesa, una santa cattolica e apostolica. Professo un solo battesimo per il perdono dei peccati. Aspetto la risurrezione dei morti e la vita del mondo che verrà. 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it-IT" dirty="0">
              <a:solidFill>
                <a:prstClr val="black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215106" y="0"/>
            <a:ext cx="8713788" cy="5472112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it-IT" sz="199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doni MT Condensed"/>
              </a:rPr>
              <a:t>Benedici </a:t>
            </a:r>
          </a:p>
          <a:p>
            <a:pPr algn="ctr">
              <a:defRPr/>
            </a:pPr>
            <a:r>
              <a:rPr lang="it-IT" sz="199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doni MT Condensed"/>
              </a:rPr>
              <a:t>o Signore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www.lucianabartolini.net/Immagini/paesaggi/nebbia.jpg"/>
          <p:cNvPicPr>
            <a:picLocks noChangeAspect="1" noChangeArrowheads="1"/>
          </p:cNvPicPr>
          <p:nvPr/>
        </p:nvPicPr>
        <p:blipFill>
          <a:blip r:embed="rId2"/>
          <a:srcRect b="55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1857375" y="2928938"/>
            <a:ext cx="7000875" cy="193833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Nebbia e freddo, </a:t>
            </a:r>
          </a:p>
          <a:p>
            <a:pPr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giorni lunghi e amari </a:t>
            </a:r>
          </a:p>
          <a:p>
            <a:pPr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mentre il seme muore.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macrofotografia.kay.it/corso%20di%20macrofotografia/pag.%207%20organizziamoci%20per%20la%20macro/spruzzato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1857375" y="1643063"/>
            <a:ext cx="7286625" cy="1938337"/>
          </a:xfrm>
          <a:prstGeom prst="rect">
            <a:avLst/>
          </a:prstGeom>
          <a:solidFill>
            <a:schemeClr val="bg1">
              <a:alpha val="5411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Poi il prodigio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antico e sempre nuovo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del primo filo d'erba.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" descr="ma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1643042" y="214290"/>
            <a:ext cx="7143750" cy="1938338"/>
          </a:xfrm>
          <a:prstGeom prst="rect">
            <a:avLst/>
          </a:prstGeom>
          <a:solidFill>
            <a:srgbClr val="FFFFCC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E nel vento dell'estate ondeggiano le spighe; avremo ancora pane.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ttangolo 2"/>
          <p:cNvSpPr>
            <a:spLocks noChangeArrowheads="1"/>
          </p:cNvSpPr>
          <p:nvPr/>
        </p:nvSpPr>
        <p:spPr bwMode="auto">
          <a:xfrm>
            <a:off x="6000750" y="1071563"/>
            <a:ext cx="314325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Quando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ero solo,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solo e stanco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del mondo, </a:t>
            </a:r>
            <a:endParaRPr lang="it-IT">
              <a:latin typeface="Calibri" pitchFamily="34" charset="0"/>
            </a:endParaRPr>
          </a:p>
        </p:txBody>
      </p:sp>
      <p:pic>
        <p:nvPicPr>
          <p:cNvPr id="21507" name="Picture 7" descr="Immagin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15000" cy="6834188"/>
          </a:xfrm>
          <a:prstGeom prst="rect">
            <a:avLst/>
          </a:prstGeom>
          <a:noFill/>
          <a:ln w="57150">
            <a:solidFill>
              <a:srgbClr val="00006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Immagine 3" descr="Immagine3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285750" y="100020"/>
            <a:ext cx="6357938" cy="4400550"/>
          </a:xfrm>
          <a:prstGeom prst="rect">
            <a:avLst/>
          </a:prstGeom>
          <a:solidFill>
            <a:srgbClr val="FFFFCC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Benedici, o Signore,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questa offerta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che portiamo a te.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Facci uno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come il pane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che anche oggi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hai dato a noi.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 descr="locanda_montisi_vitigno_vino_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642938" y="0"/>
            <a:ext cx="8501062" cy="255428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Nei filari dopo il lungo inverno fremono le viti. </a:t>
            </a:r>
          </a:p>
          <a:p>
            <a:pPr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La rugiada avvolge nel silenzio i primi tralci verdi.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PICT00081-2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ttangolo 2"/>
          <p:cNvSpPr>
            <a:spLocks noChangeArrowheads="1"/>
          </p:cNvSpPr>
          <p:nvPr/>
        </p:nvSpPr>
        <p:spPr bwMode="auto">
          <a:xfrm>
            <a:off x="1428750" y="204788"/>
            <a:ext cx="7643813" cy="1938337"/>
          </a:xfrm>
          <a:prstGeom prst="rect">
            <a:avLst/>
          </a:prstGeom>
          <a:solidFill>
            <a:srgbClr val="FFFFCC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1438" indent="-71438" algn="just"/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Poi i colori dell'autunno coi grappoli maturi;</a:t>
            </a:r>
          </a:p>
          <a:p>
            <a:pPr marL="71438" indent="-71438" algn="just"/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avremo ancora vino.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Immagine 3" descr="Immagine3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285750" y="242896"/>
            <a:ext cx="6357938" cy="4400550"/>
          </a:xfrm>
          <a:prstGeom prst="rect">
            <a:avLst/>
          </a:prstGeom>
          <a:solidFill>
            <a:srgbClr val="FFFFCC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Benedici, o Signore,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questa offerta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che portiamo a te.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Facci uno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come il vino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che anche oggi </a:t>
            </a:r>
          </a:p>
          <a:p>
            <a:pPr>
              <a:defRPr/>
            </a:pPr>
            <a:r>
              <a:rPr lang="it-IT" sz="40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Rockwell Extra Bold" pitchFamily="18" charset="0"/>
              </a:rPr>
              <a:t>hai dato a noi.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Fede\Desktop\mondo a man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57158" y="357166"/>
            <a:ext cx="8429684" cy="6247864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>
              <a:defRPr/>
            </a:pP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/>
            </a:r>
            <a:b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</a:br>
            <a:r>
              <a:rPr lang="it-IT" sz="4000" b="1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il Signore  Dio</a:t>
            </a:r>
          </a:p>
          <a:p>
            <a:pPr algn="r">
              <a:defRPr/>
            </a:pP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dell'universo</a:t>
            </a:r>
          </a:p>
          <a:p>
            <a:pPr>
              <a:defRPr/>
            </a:pPr>
            <a:endParaRPr lang="it-IT" sz="4000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pPr>
              <a:defRPr/>
            </a:pPr>
            <a:endParaRPr lang="it-IT" sz="4000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pPr>
              <a:defRPr/>
            </a:pPr>
            <a:endParaRPr lang="it-IT" sz="4000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pPr>
              <a:defRPr/>
            </a:pPr>
            <a:endParaRPr lang="it-IT" sz="4000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pPr>
              <a:defRPr/>
            </a:pP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/>
            </a:r>
            <a:b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</a:b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I cieli e la terra sono pieni</a:t>
            </a:r>
            <a:b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</a:b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della tua gloria.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Fede\Desktop\cielo.jpg"/>
          <p:cNvPicPr>
            <a:picLocks noChangeAspect="1" noChangeArrowheads="1"/>
          </p:cNvPicPr>
          <p:nvPr/>
        </p:nvPicPr>
        <p:blipFill>
          <a:blip r:embed="rId2"/>
          <a:srcRect b="78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571472" y="0"/>
            <a:ext cx="8143932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it-IT" sz="4000" b="1" spc="150" dirty="0">
                <a:ln w="1905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nell'alto dei cieli,</a:t>
            </a:r>
            <a:br>
              <a:rPr lang="it-IT" sz="4000" b="1" spc="150" dirty="0">
                <a:ln w="1905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</a:br>
            <a:r>
              <a:rPr lang="it-IT" sz="4000" b="1" spc="150" dirty="0">
                <a:ln w="1905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nell'alto dei cieli,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Fede\Desktop\landscapes_desktop_wallpaper-133237blue_sk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750199" y="214290"/>
            <a:ext cx="5643602" cy="5016758"/>
          </a:xfrm>
          <a:prstGeom prst="rect">
            <a:avLst/>
          </a:prstGeom>
          <a:solidFill>
            <a:srgbClr val="8EB4E3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</a:br>
            <a:r>
              <a:rPr lang="it-IT" sz="4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il Signore</a:t>
            </a:r>
          </a:p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Dio dell'universo</a:t>
            </a:r>
          </a:p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</a:b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</a:b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  <a:b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</a:b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Fede\Desktop\SANTO SPIRI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071539" y="1166843"/>
            <a:ext cx="7000923" cy="39703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Benedetto colui che viene</a:t>
            </a:r>
            <a:b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</a:b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nel nome del Signore.</a:t>
            </a:r>
          </a:p>
          <a:p>
            <a:pPr algn="ctr">
              <a:defRPr/>
            </a:pP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/>
            </a:r>
            <a:b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</a:b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Osanna nell'alto dei cieli,</a:t>
            </a:r>
            <a:b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</a:b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Osanna nell'alto dei cieli,</a:t>
            </a:r>
            <a:b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</a:b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/>
            </a:r>
            <a:b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</a:b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Santo </a:t>
            </a:r>
            <a:r>
              <a:rPr lang="it-IT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Santo</a:t>
            </a: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 </a:t>
            </a:r>
            <a:r>
              <a:rPr lang="it-IT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Santo</a:t>
            </a:r>
            <a:endParaRPr lang="it-IT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ttangolo 2"/>
          <p:cNvSpPr>
            <a:spLocks noChangeArrowheads="1"/>
          </p:cNvSpPr>
          <p:nvPr/>
        </p:nvSpPr>
        <p:spPr bwMode="auto">
          <a:xfrm>
            <a:off x="6072188" y="1214438"/>
            <a:ext cx="2224087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quando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non c'era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l'amor, </a:t>
            </a:r>
            <a:endParaRPr lang="it-IT">
              <a:latin typeface="Calibri" pitchFamily="34" charset="0"/>
            </a:endParaRPr>
          </a:p>
        </p:txBody>
      </p:sp>
      <p:pic>
        <p:nvPicPr>
          <p:cNvPr id="22531" name="Picture 6" descr="cammino11_bambino_che_pian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14938" cy="68167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Immagine 3" descr="Eucaristia 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latin typeface="Times" charset="0"/>
              </a:rPr>
              <a:t>Mistero della fede.</a:t>
            </a:r>
          </a:p>
          <a:p>
            <a:pPr>
              <a:defRPr/>
            </a:pPr>
            <a:endParaRPr lang="it-IT" dirty="0">
              <a:latin typeface="Times" charset="0"/>
            </a:endParaRP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Annunziamo la tua morte, Signore,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proclamiamo la tua risurrezione,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nell'attesa della tua venuta.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Immagine 2" descr="0015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 descr="F:\09 Presentazioni\Qumran\Immagine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0" descr="http://tillilh9821.altervista.org/albums/userpics/10001/lwjas01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19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143625" y="857250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Tuo </a:t>
            </a:r>
          </a:p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è il regno, </a:t>
            </a:r>
          </a:p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tua </a:t>
            </a:r>
          </a:p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la potenza </a:t>
            </a:r>
          </a:p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la gloria </a:t>
            </a:r>
          </a:p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nei secoli.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colomba_pace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214810" y="214290"/>
            <a:ext cx="4929190" cy="50006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42875" y="0"/>
            <a:ext cx="4000500" cy="62484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  <a:cs typeface="Arial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  <a:cs typeface="Arial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  <a:cs typeface="Arial" charset="0"/>
              </a:rPr>
              <a:t>sia il tuo dono visibile;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  <a:cs typeface="Arial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  <a:cs typeface="Arial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  <a:cs typeface="Arial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  <a:cs typeface="Arial" charset="0"/>
              </a:rPr>
              <a:t>la tua eredità.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  <a:cs typeface="Arial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  <a:cs typeface="Arial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  <a:cs typeface="Arial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  <a:cs typeface="Arial" charset="0"/>
              </a:rPr>
              <a:t>come un canto all’unisono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  <a:cs typeface="Arial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  <a:cs typeface="Arial" charset="0"/>
              </a:rPr>
              <a:t>che sale dalle nostre città.</a:t>
            </a:r>
          </a:p>
        </p:txBody>
      </p:sp>
    </p:spTree>
    <p:extLst>
      <p:ext uri="{BB962C8B-B14F-4D97-AF65-F5344CB8AC3E}">
        <p14:creationId xmlns:p14="http://schemas.microsoft.com/office/powerpoint/2010/main" val="1757316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magine 1" descr="Immagine3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2"/>
          <p:cNvSpPr>
            <a:spLocks noChangeArrowheads="1"/>
          </p:cNvSpPr>
          <p:nvPr/>
        </p:nvSpPr>
        <p:spPr bwMode="auto">
          <a:xfrm>
            <a:off x="1142976" y="285728"/>
            <a:ext cx="7072362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tante persone vidi intorno a me:</a:t>
            </a:r>
            <a:endParaRPr lang="it-IT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Immagine 4" descr="pace-mond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81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Text Box 2"/>
          <p:cNvSpPr txBox="1">
            <a:spLocks noChangeArrowheads="1"/>
          </p:cNvSpPr>
          <p:nvPr/>
        </p:nvSpPr>
        <p:spPr bwMode="auto">
          <a:xfrm>
            <a:off x="4429125" y="571500"/>
            <a:ext cx="4714875" cy="56324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ooper Black" pitchFamily="18" charset="0"/>
                <a:cs typeface="Arial" charset="0"/>
              </a:rPr>
              <a:t>Pace sia, pace a voi: la tua pace sarà sulla terra com’è nei cieli. Pace sia, pace a voi: la tua pace sarà gioia nei nostri occhi, nei cuori.</a:t>
            </a:r>
          </a:p>
        </p:txBody>
      </p:sp>
    </p:spTree>
    <p:extLst>
      <p:ext uri="{BB962C8B-B14F-4D97-AF65-F5344CB8AC3E}">
        <p14:creationId xmlns:p14="http://schemas.microsoft.com/office/powerpoint/2010/main" val="7361456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Immagine 2" descr="cre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285750" y="4303713"/>
            <a:ext cx="8501063" cy="2554287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  <a:cs typeface="Arial" charset="0"/>
              </a:rPr>
              <a:t>Pace sia, pace a voi: la tua pace sarà luce limpida nei pensieri. Pace sia, pace a voi: la tua pace sarà una casa per tutti.</a:t>
            </a:r>
          </a:p>
        </p:txBody>
      </p:sp>
    </p:spTree>
    <p:extLst>
      <p:ext uri="{BB962C8B-B14F-4D97-AF65-F5344CB8AC3E}">
        <p14:creationId xmlns:p14="http://schemas.microsoft.com/office/powerpoint/2010/main" val="25543367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22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19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57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6181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Beati gli invitati </a:t>
            </a:r>
          </a:p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val="215105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Ecco l’agnello di Dio, </a:t>
            </a:r>
          </a:p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77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09" y="260648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  <a:cs typeface="Arial" charset="0"/>
            </a:endParaRP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O Signore, non son degno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di partecipare alla tua mensa: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ma di’ soltanto una parola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86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qumran2.net/disegni/archivio/2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04248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http://www.aegidien.de/Erstkommunion2007/IMG_31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Rettangolo 2"/>
          <p:cNvSpPr>
            <a:spLocks noChangeArrowheads="1"/>
          </p:cNvSpPr>
          <p:nvPr/>
        </p:nvSpPr>
        <p:spPr bwMode="auto">
          <a:xfrm>
            <a:off x="2000232" y="357166"/>
            <a:ext cx="4572032" cy="708025"/>
          </a:xfrm>
          <a:prstGeom prst="rect">
            <a:avLst/>
          </a:prstGeom>
          <a:solidFill>
            <a:srgbClr val="FFFFFF">
              <a:alpha val="8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sentivo cantare così:</a:t>
            </a:r>
            <a:endParaRPr lang="it-IT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Tramonto%20con%20na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6225" y="-228600"/>
            <a:ext cx="9696450" cy="73152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857356" y="2786058"/>
            <a:ext cx="64294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8800" dirty="0" smtClean="0">
                <a:solidFill>
                  <a:srgbClr val="EEECE1"/>
                </a:solidFill>
                <a:latin typeface="Calibri"/>
                <a:cs typeface="Arial" charset="0"/>
              </a:rPr>
              <a:t>Prenderemo il largo</a:t>
            </a:r>
            <a:endParaRPr lang="it-IT" sz="8800" dirty="0">
              <a:solidFill>
                <a:srgbClr val="EEECE1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9604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71472" y="142852"/>
            <a:ext cx="7643866" cy="3447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 per osare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per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andare,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parola che ci chiama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è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quella tua!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10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14348" y="3214686"/>
            <a:ext cx="814393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"Getta al largo le tue reti insieme a me".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72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27257" y="0"/>
            <a:ext cx="4357686" cy="406265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noi,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tuo vento soffia già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sulle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vele. 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Arial" charset="0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Arial" charset="0"/>
              </a:rPr>
            </a:b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08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:\09 Presentazioni\Immagine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285720" y="214290"/>
            <a:ext cx="60722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Prenderemo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largo dove vuoi tu navigando insieme a te, Gesù.</a:t>
            </a:r>
            <a:endParaRPr lang="it-IT" sz="1800" dirty="0">
              <a:solidFill>
                <a:srgbClr val="FF000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8278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3143248"/>
            <a:ext cx="8572560" cy="3447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mondo che ci dai orizzonti nuovi,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vie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di </a:t>
            </a:r>
            <a:r>
              <a:rPr lang="it-IT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umanità…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0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2844" y="0"/>
            <a:ext cx="7500990" cy="3046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mi ami più di tutto,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 segui me".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563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27257" y="0"/>
            <a:ext cx="4357686" cy="406265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noi,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tuo vento soffia già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sulle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vele. 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Arial" charset="0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Arial" charset="0"/>
              </a:rPr>
            </a:b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95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:\09 Presentazioni\Immagine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285720" y="214290"/>
            <a:ext cx="60722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Prenderemo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largo dove vuoi tu navigando insieme a te, Gesù.</a:t>
            </a:r>
            <a:endParaRPr lang="it-IT" sz="1800" dirty="0">
              <a:solidFill>
                <a:srgbClr val="FF000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2795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28596" y="0"/>
            <a:ext cx="8429684" cy="378565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Navigando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il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mare della storia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insieme a te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tua barca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mezzo a forti venti va.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389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ilpaletto.com/cansiglio-strada-del-taffar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ttangolo 2"/>
          <p:cNvSpPr>
            <a:spLocks noChangeArrowheads="1"/>
          </p:cNvSpPr>
          <p:nvPr/>
        </p:nvSpPr>
        <p:spPr bwMode="auto">
          <a:xfrm>
            <a:off x="2071688" y="285750"/>
            <a:ext cx="5286375" cy="1323975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Camminerò, camminerò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sulla tua strada, Signor.</a:t>
            </a:r>
            <a:endParaRPr lang="it-IT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142976" y="0"/>
            <a:ext cx="7683514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tu credi in me,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non affonderai".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84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27257" y="0"/>
            <a:ext cx="4357686" cy="406265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noi,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tuo vento soffia già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sulle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vele. 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Arial" charset="0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Arial" charset="0"/>
              </a:rPr>
            </a:b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15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:\09 Presentazioni\Immagine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285720" y="214290"/>
            <a:ext cx="60722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Prenderemo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largo dove vuoi tu navigando insieme a te, Gesù.</a:t>
            </a:r>
            <a:endParaRPr lang="it-IT" sz="1800" dirty="0">
              <a:solidFill>
                <a:srgbClr val="FF000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9035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85786" y="2571744"/>
            <a:ext cx="7858180" cy="3447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 per osare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per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andare,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parola che ci chiama è quella tua!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35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14348" y="3214686"/>
            <a:ext cx="814393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"Getta al largo le tue reti insieme a me".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7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27257" y="0"/>
            <a:ext cx="4357686" cy="406265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noi,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tuo vento soffia già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sulle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vele. 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Arial" charset="0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Arial" charset="0"/>
              </a:rPr>
            </a:b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67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:\09 Presentazioni\Immagine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285720" y="214290"/>
            <a:ext cx="60722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Prenderemo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largo dove vuoi tu navigando insieme a te, Gesù.</a:t>
            </a:r>
            <a:endParaRPr lang="it-IT" sz="1800" dirty="0">
              <a:solidFill>
                <a:srgbClr val="FF000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8488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3143248"/>
            <a:ext cx="8358246" cy="3447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mondo che ci dai orizzonti nuovi, vie di </a:t>
            </a:r>
            <a:r>
              <a:rPr lang="it-IT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umanità…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5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2844" y="0"/>
            <a:ext cx="9001156" cy="3046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mi ami più di tutto,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 segui me".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88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27257" y="0"/>
            <a:ext cx="4357686" cy="406265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noi,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tuo vento soffia già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sulle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vele. 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Arial" charset="0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Arial" charset="0"/>
              </a:rPr>
            </a:b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03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1_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1_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1_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2321</Words>
  <Application>Microsoft Office PowerPoint</Application>
  <PresentationFormat>Presentazione su schermo (4:3)</PresentationFormat>
  <Paragraphs>356</Paragraphs>
  <Slides>112</Slides>
  <Notes>19</Notes>
  <HiddenSlides>0</HiddenSlides>
  <MMClips>0</MMClips>
  <ScaleCrop>false</ScaleCrop>
  <HeadingPairs>
    <vt:vector size="4" baseType="variant">
      <vt:variant>
        <vt:lpstr>Tema</vt:lpstr>
      </vt:variant>
      <vt:variant>
        <vt:i4>21</vt:i4>
      </vt:variant>
      <vt:variant>
        <vt:lpstr>Titoli diapositive</vt:lpstr>
      </vt:variant>
      <vt:variant>
        <vt:i4>112</vt:i4>
      </vt:variant>
    </vt:vector>
  </HeadingPairs>
  <TitlesOfParts>
    <vt:vector size="133" baseType="lpstr">
      <vt:lpstr>En blanco</vt:lpstr>
      <vt:lpstr>2_Struttura predefinita</vt:lpstr>
      <vt:lpstr>1_Tema di Office</vt:lpstr>
      <vt:lpstr>1_En blanco</vt:lpstr>
      <vt:lpstr>2_Tema di Office</vt:lpstr>
      <vt:lpstr>3_Struttura predefinita</vt:lpstr>
      <vt:lpstr>3_Tema di Office</vt:lpstr>
      <vt:lpstr>2_En blanco</vt:lpstr>
      <vt:lpstr>3_En blanco</vt:lpstr>
      <vt:lpstr>4_En blanco</vt:lpstr>
      <vt:lpstr>5_Struttura predefinita</vt:lpstr>
      <vt:lpstr>Tema di Office</vt:lpstr>
      <vt:lpstr>6_Tema di Office</vt:lpstr>
      <vt:lpstr>7_Tema di Office</vt:lpstr>
      <vt:lpstr>8_Tema di Office</vt:lpstr>
      <vt:lpstr>Struttura predefinita</vt:lpstr>
      <vt:lpstr>5_Tema di Office</vt:lpstr>
      <vt:lpstr>18_Tema di Office</vt:lpstr>
      <vt:lpstr>11_Tema di Office</vt:lpstr>
      <vt:lpstr>10_Tema di Office</vt:lpstr>
      <vt:lpstr>6_En blanco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Cattedrale Pescia</dc:creator>
  <cp:keywords>2 tempo ordinario</cp:keywords>
  <cp:lastModifiedBy>Oreste</cp:lastModifiedBy>
  <cp:revision>54</cp:revision>
  <dcterms:created xsi:type="dcterms:W3CDTF">2004-12-31T08:59:11Z</dcterms:created>
  <dcterms:modified xsi:type="dcterms:W3CDTF">2018-01-10T15:31:22Z</dcterms:modified>
</cp:coreProperties>
</file>